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8" r:id="rId3"/>
    <p:sldId id="277" r:id="rId4"/>
    <p:sldId id="272" r:id="rId5"/>
    <p:sldId id="278" r:id="rId6"/>
    <p:sldId id="275" r:id="rId7"/>
    <p:sldId id="276" r:id="rId8"/>
    <p:sldId id="282" r:id="rId9"/>
    <p:sldId id="281" r:id="rId10"/>
    <p:sldId id="279" r:id="rId11"/>
    <p:sldId id="283" r:id="rId12"/>
    <p:sldId id="285" r:id="rId13"/>
    <p:sldId id="286" r:id="rId14"/>
    <p:sldId id="284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000F54"/>
    <a:srgbClr val="17316A"/>
    <a:srgbClr val="0C1264"/>
    <a:srgbClr val="0F177B"/>
    <a:srgbClr val="153085"/>
    <a:srgbClr val="1D0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2" autoAdjust="0"/>
    <p:restoredTop sz="99293" autoAdjust="0"/>
  </p:normalViewPr>
  <p:slideViewPr>
    <p:cSldViewPr>
      <p:cViewPr>
        <p:scale>
          <a:sx n="125" d="100"/>
          <a:sy n="125" d="100"/>
        </p:scale>
        <p:origin x="-1224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48FD-EF4F-4FF5-908B-119ADC18C327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01805-98A6-480E-B8BB-560778AEE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1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996DA-A635-4C3A-B30B-C7539C8622D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43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316A"/>
            </a:gs>
            <a:gs pos="100000">
              <a:srgbClr val="000F54"/>
            </a:gs>
          </a:gsLst>
          <a:path path="rect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17303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Расширяйте профессиональную сеть</a:t>
            </a:r>
            <a:br>
              <a:rPr lang="ru-RU" b="1" dirty="0" smtClean="0"/>
            </a:br>
            <a:r>
              <a:rPr lang="ru-RU" b="1" dirty="0" smtClean="0"/>
              <a:t> контактов с помощью </a:t>
            </a:r>
            <a:br>
              <a:rPr lang="ru-RU" b="1" dirty="0" smtClean="0"/>
            </a:br>
            <a:r>
              <a:rPr lang="en-US" b="1" dirty="0" smtClean="0">
                <a:solidFill>
                  <a:srgbClr val="FFC000"/>
                </a:solidFill>
              </a:rPr>
              <a:t>SPE Connect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Picture 3" descr="\\uz.lo\dfs\Geo\OTDELI\Отдел МГГДМиБДГИ\Практиканты\Абдукаримов Дильшод\SPE\Безымянный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98" l="9998" r="91151">
                        <a14:foregroundMark x1="19270" y1="74552" x2="19270" y2="74552"/>
                        <a14:foregroundMark x1="22354" y1="75914" x2="22354" y2="75914"/>
                        <a14:foregroundMark x1="24491" y1="74194" x2="24491" y2="74194"/>
                        <a14:foregroundMark x1="36686" y1="34803" x2="36686" y2="34803"/>
                        <a14:foregroundMark x1="50615" y1="37885" x2="50615" y2="37885"/>
                        <a14:foregroundMark x1="28059" y1="27419" x2="71034" y2="49928"/>
                        <a14:foregroundMark x1="69966" y1="23262" x2="27777" y2="51326"/>
                        <a14:foregroundMark x1="40355" y1="56308" x2="37069" y2="57168"/>
                        <a14:foregroundMark x1="25741" y1="76953" x2="25741" y2="76953"/>
                        <a14:foregroundMark x1="25842" y1="71792" x2="25842" y2="71792"/>
                        <a14:foregroundMark x1="28462" y1="75233" x2="28462" y2="75233"/>
                        <a14:foregroundMark x1="29530" y1="73513" x2="29530" y2="73513"/>
                        <a14:foregroundMark x1="29530" y1="73513" x2="29530" y2="73513"/>
                        <a14:foregroundMark x1="36102" y1="75054" x2="36102" y2="75054"/>
                        <a14:foregroundMark x1="36868" y1="73154" x2="36868" y2="73154"/>
                        <a14:foregroundMark x1="39690" y1="74731" x2="39690" y2="74731"/>
                        <a14:foregroundMark x1="43157" y1="75412" x2="43157" y2="75412"/>
                        <a14:foregroundMark x1="44608" y1="73333" x2="44608" y2="73333"/>
                        <a14:foregroundMark x1="45878" y1="74552" x2="45878" y2="74552"/>
                        <a14:foregroundMark x1="48680" y1="76774" x2="48680" y2="76774"/>
                        <a14:foregroundMark x1="49849" y1="74014" x2="49849" y2="74014"/>
                        <a14:foregroundMark x1="51300" y1="75233" x2="51300" y2="75233"/>
                        <a14:foregroundMark x1="54767" y1="75914" x2="54767" y2="75914"/>
                        <a14:foregroundMark x1="56319" y1="74731" x2="56319" y2="74731"/>
                        <a14:foregroundMark x1="61056" y1="75735" x2="61056" y2="75735"/>
                        <a14:foregroundMark x1="64060" y1="74731" x2="64060" y2="74731"/>
                        <a14:foregroundMark x1="66196" y1="74875" x2="66196" y2="74875"/>
                        <a14:foregroundMark x1="68232" y1="74875" x2="68232" y2="74875"/>
                        <a14:foregroundMark x1="69966" y1="75233" x2="69966" y2="75233"/>
                        <a14:foregroundMark x1="72102" y1="75233" x2="72102" y2="75233"/>
                        <a14:foregroundMark x1="74703" y1="75591" x2="74703" y2="75591"/>
                        <a14:foregroundMark x1="77122" y1="75054" x2="77122" y2="75054"/>
                        <a14:foregroundMark x1="78674" y1="74373" x2="78674" y2="74373"/>
                        <a14:foregroundMark x1="68615" y1="71971" x2="68615" y2="71971"/>
                        <a14:foregroundMark x1="31949" y1="83656" x2="31949" y2="83656"/>
                        <a14:foregroundMark x1="34650" y1="85376" x2="34650" y2="85376"/>
                        <a14:foregroundMark x1="36384" y1="84695" x2="36384" y2="84695"/>
                        <a14:foregroundMark x1="38137" y1="84194" x2="38137" y2="84194"/>
                        <a14:foregroundMark x1="40556" y1="86057" x2="40556" y2="86057"/>
                        <a14:foregroundMark x1="42975" y1="85914" x2="42975" y2="85914"/>
                        <a14:foregroundMark x1="46160" y1="85054" x2="46160" y2="85054"/>
                        <a14:foregroundMark x1="47712" y1="84516" x2="47712" y2="84516"/>
                        <a14:foregroundMark x1="50998" y1="84695" x2="50998" y2="84695"/>
                        <a14:foregroundMark x1="53800" y1="86057" x2="53800" y2="86057"/>
                        <a14:foregroundMark x1="56521" y1="84875" x2="56521" y2="84875"/>
                        <a14:foregroundMark x1="57670" y1="84337" x2="57670" y2="84337"/>
                        <a14:foregroundMark x1="59222" y1="85914" x2="59222" y2="85914"/>
                        <a14:foregroundMark x1="58940" y1="82616" x2="58940" y2="82616"/>
                        <a14:foregroundMark x1="61056" y1="84516" x2="61056" y2="84516"/>
                        <a14:foregroundMark x1="62709" y1="85556" x2="62709" y2="85556"/>
                        <a14:foregroundMark x1="23400" y1="76623" x2="23400" y2="76623"/>
                        <a14:foregroundMark x1="31444" y1="77922" x2="31444" y2="77922"/>
                        <a14:foregroundMark x1="24497" y1="77524" x2="24497" y2="77524"/>
                        <a14:foregroundMark x1="31079" y1="75570" x2="31079" y2="75570"/>
                        <a14:foregroundMark x1="52102" y1="77850" x2="52102" y2="77850"/>
                        <a14:foregroundMark x1="53748" y1="76873" x2="53748" y2="76873"/>
                        <a14:foregroundMark x1="62157" y1="72313" x2="62157" y2="72313"/>
                        <a14:foregroundMark x1="73309" y1="77850" x2="73309" y2="77850"/>
                        <a14:foregroundMark x1="64351" y1="33550" x2="64351" y2="33550"/>
                        <a14:foregroundMark x1="28702" y1="43322" x2="28702" y2="43322"/>
                        <a14:foregroundMark x1="30347" y1="73616" x2="30347" y2="7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6289" r="18789" b="6587"/>
          <a:stretch/>
        </p:blipFill>
        <p:spPr bwMode="auto">
          <a:xfrm>
            <a:off x="3568700" y="183716"/>
            <a:ext cx="1867396" cy="12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131840" y="3939902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+mj-lt"/>
              </a:rPr>
              <a:t>Ильнур </a:t>
            </a:r>
            <a:r>
              <a:rPr lang="ru-RU" altLang="ru-RU" sz="2000" b="1" dirty="0" smtClean="0">
                <a:latin typeface="+mj-lt"/>
              </a:rPr>
              <a:t>Сайфуллин</a:t>
            </a:r>
            <a:endParaRPr lang="en-US" altLang="ru-RU" sz="2000" b="1" dirty="0" smtClean="0">
              <a:latin typeface="+mj-lt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dirty="0" err="1" smtClean="0">
                <a:solidFill>
                  <a:srgbClr val="FFC000"/>
                </a:solidFill>
                <a:latin typeface="+mj-lt"/>
              </a:rPr>
              <a:t>Бекмухамедова</a:t>
            </a:r>
            <a:r>
              <a:rPr lang="ru-RU" sz="2000" b="1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+mj-lt"/>
              </a:rPr>
              <a:t>Гузаль</a:t>
            </a:r>
            <a:endParaRPr lang="ru-RU" altLang="ru-RU" sz="2000" b="1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3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03" y="1444109"/>
            <a:ext cx="5049210" cy="304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Информация  </a:t>
            </a:r>
            <a:r>
              <a:rPr lang="ru-RU" sz="3200" b="1" dirty="0" smtClean="0">
                <a:solidFill>
                  <a:schemeClr val="bg1"/>
                </a:solidFill>
              </a:rPr>
              <a:t>об</a:t>
            </a:r>
            <a:r>
              <a:rPr lang="ru-RU" sz="3200" b="1" dirty="0" smtClean="0">
                <a:solidFill>
                  <a:srgbClr val="F9B10B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интересующей технической секции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643516" y="2962336"/>
            <a:ext cx="208341" cy="353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3528" y="1791706"/>
            <a:ext cx="3312368" cy="2004180"/>
            <a:chOff x="87914" y="1819731"/>
            <a:chExt cx="3926532" cy="26522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r="7182" b="7698"/>
            <a:stretch/>
          </p:blipFill>
          <p:spPr bwMode="auto">
            <a:xfrm>
              <a:off x="87914" y="1819731"/>
              <a:ext cx="3926532" cy="265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51759" y="2226505"/>
              <a:ext cx="357623" cy="488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C000"/>
                  </a:solidFill>
                </a:rPr>
                <a:t>1</a:t>
              </a:r>
              <a:endParaRPr lang="ru-RU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Rectangle 5"/>
          <p:cNvSpPr/>
          <p:nvPr/>
        </p:nvSpPr>
        <p:spPr>
          <a:xfrm>
            <a:off x="4221289" y="915566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Здесь можно найти всё что связано с секцией: библиотека, события, члены и т.д.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546927" y="1194887"/>
            <a:ext cx="2800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Переходите на страничку интересующей вас секции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9603" y="1558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6708" y="2179128"/>
            <a:ext cx="1471656" cy="161675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b="23159"/>
          <a:stretch/>
        </p:blipFill>
        <p:spPr bwMode="auto">
          <a:xfrm>
            <a:off x="342131" y="771550"/>
            <a:ext cx="6678141" cy="9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6738"/>
            <a:ext cx="892899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Поиск  </a:t>
            </a:r>
            <a:r>
              <a:rPr lang="ru-RU" sz="3200" b="1" dirty="0" smtClean="0">
                <a:solidFill>
                  <a:schemeClr val="bg1"/>
                </a:solidFill>
              </a:rPr>
              <a:t>сообществ через фильтр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084" y="1084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7020272" y="936764"/>
            <a:ext cx="1904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Переходите на страничку поиска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64088" y="1363341"/>
            <a:ext cx="0" cy="76294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98618" y="2022108"/>
            <a:ext cx="8104430" cy="2385036"/>
            <a:chOff x="1067717" y="2496759"/>
            <a:chExt cx="5952555" cy="209121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717" y="2588103"/>
              <a:ext cx="5952555" cy="199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3" t="55389" r="55854" b="14423"/>
            <a:stretch/>
          </p:blipFill>
          <p:spPr bwMode="auto">
            <a:xfrm>
              <a:off x="2725688" y="3125163"/>
              <a:ext cx="1080120" cy="146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0" t="51287" r="32868" b="37889"/>
            <a:stretch/>
          </p:blipFill>
          <p:spPr bwMode="auto">
            <a:xfrm>
              <a:off x="3817975" y="3147814"/>
              <a:ext cx="15222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9" t="55148" r="18343" b="20715"/>
            <a:stretch/>
          </p:blipFill>
          <p:spPr bwMode="auto">
            <a:xfrm>
              <a:off x="5387455" y="3147814"/>
              <a:ext cx="932070" cy="116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1" t="55687" r="7814" b="40132"/>
            <a:stretch/>
          </p:blipFill>
          <p:spPr bwMode="auto">
            <a:xfrm>
              <a:off x="6350323" y="3147814"/>
              <a:ext cx="628739" cy="206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614289" y="2726140"/>
              <a:ext cx="212164" cy="296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C000"/>
                  </a:solidFill>
                </a:rPr>
                <a:t>2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21" name="Rectangle 5"/>
            <p:cNvSpPr/>
            <p:nvPr/>
          </p:nvSpPr>
          <p:spPr>
            <a:xfrm>
              <a:off x="2687777" y="2660732"/>
              <a:ext cx="1172344" cy="29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FFC000"/>
                  </a:solidFill>
                </a:rPr>
                <a:t>Поиск по типу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5379811" y="2496759"/>
              <a:ext cx="1010704" cy="512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FFC000"/>
                  </a:solidFill>
                </a:rPr>
                <a:t>Сортировка результата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43608" y="2215531"/>
            <a:ext cx="8120000" cy="2557689"/>
            <a:chOff x="1043608" y="2468364"/>
            <a:chExt cx="8120000" cy="2557689"/>
          </a:xfrm>
        </p:grpSpPr>
        <p:sp>
          <p:nvSpPr>
            <p:cNvPr id="25" name="Rectangle 5"/>
            <p:cNvSpPr/>
            <p:nvPr/>
          </p:nvSpPr>
          <p:spPr>
            <a:xfrm>
              <a:off x="7380312" y="2468364"/>
              <a:ext cx="1423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FFC000"/>
                  </a:solidFill>
                </a:rPr>
                <a:t>Количество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2" name="Rectangle 5"/>
            <p:cNvSpPr/>
            <p:nvPr/>
          </p:nvSpPr>
          <p:spPr>
            <a:xfrm>
              <a:off x="1043608" y="2537194"/>
              <a:ext cx="15121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Настройте фильтр поиска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4167710" y="2475342"/>
              <a:ext cx="20122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FFC000"/>
                  </a:solidFill>
                </a:rPr>
                <a:t>По приватности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7" name="Rectangle 5"/>
            <p:cNvSpPr/>
            <p:nvPr/>
          </p:nvSpPr>
          <p:spPr>
            <a:xfrm>
              <a:off x="5971855" y="4341946"/>
              <a:ext cx="432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solidFill>
                    <a:srgbClr val="FFC000"/>
                  </a:solidFill>
                </a:rPr>
                <a:t>3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5292080" y="4687499"/>
              <a:ext cx="38715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FFC000"/>
                  </a:solidFill>
                </a:rPr>
                <a:t>Просмотрите статистику сообщества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30" name="Rectangle 5"/>
            <p:cNvSpPr/>
            <p:nvPr/>
          </p:nvSpPr>
          <p:spPr>
            <a:xfrm>
              <a:off x="7577638" y="4062390"/>
              <a:ext cx="4327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FFC000"/>
                  </a:solidFill>
                </a:rPr>
                <a:t>4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31" name="Rectangle 5"/>
          <p:cNvSpPr/>
          <p:nvPr/>
        </p:nvSpPr>
        <p:spPr>
          <a:xfrm>
            <a:off x="7704073" y="3347891"/>
            <a:ext cx="1220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Вступайте в сообщество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44008" y="1153605"/>
            <a:ext cx="1471656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41300" y="2551928"/>
            <a:ext cx="1471656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00489" y="2544072"/>
            <a:ext cx="2069064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90084" y="2554654"/>
            <a:ext cx="1258893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448977" y="2556428"/>
            <a:ext cx="897963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32417" y="4172721"/>
            <a:ext cx="2082100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2546"/>
            <a:ext cx="892899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Вопросы по темам  </a:t>
            </a:r>
            <a:r>
              <a:rPr lang="ru-RU" sz="3200" b="1" dirty="0" smtClean="0">
                <a:solidFill>
                  <a:schemeClr val="bg1"/>
                </a:solidFill>
              </a:rPr>
              <a:t>не технического характера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 b="21242"/>
          <a:stretch/>
        </p:blipFill>
        <p:spPr bwMode="auto">
          <a:xfrm>
            <a:off x="342131" y="699542"/>
            <a:ext cx="667814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7347" y="121337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6876256" y="959024"/>
            <a:ext cx="1883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Переходите на страничку  дискуссий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633070" y="1494428"/>
            <a:ext cx="0" cy="295593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60" y="3371690"/>
            <a:ext cx="2640741" cy="153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03" y="3175142"/>
            <a:ext cx="2645810" cy="17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081967" y="377991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3223345" y="3746738"/>
            <a:ext cx="236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Электронный адрес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2" name="Rectangle 5"/>
          <p:cNvSpPr/>
          <p:nvPr/>
        </p:nvSpPr>
        <p:spPr>
          <a:xfrm>
            <a:off x="1643526" y="4083918"/>
            <a:ext cx="1883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Настройте оповещение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58118" y="45629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4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1582" y="41935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7" name="Rectangle 5"/>
          <p:cNvSpPr/>
          <p:nvPr/>
        </p:nvSpPr>
        <p:spPr>
          <a:xfrm>
            <a:off x="4067944" y="4587974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Сохраните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0" name="Rectangle 13"/>
          <p:cNvSpPr/>
          <p:nvPr/>
        </p:nvSpPr>
        <p:spPr>
          <a:xfrm>
            <a:off x="3394155" y="4176282"/>
            <a:ext cx="103557" cy="386636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  <p:grpSp>
        <p:nvGrpSpPr>
          <p:cNvPr id="2049" name="Группа 2048"/>
          <p:cNvGrpSpPr/>
          <p:nvPr/>
        </p:nvGrpSpPr>
        <p:grpSpPr>
          <a:xfrm>
            <a:off x="251681" y="1816608"/>
            <a:ext cx="7704695" cy="1743262"/>
            <a:chOff x="251519" y="1967136"/>
            <a:chExt cx="7532927" cy="156815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" t="37608" r="3046" b="-13308"/>
            <a:stretch/>
          </p:blipFill>
          <p:spPr bwMode="auto">
            <a:xfrm>
              <a:off x="2195736" y="1967136"/>
              <a:ext cx="4847470" cy="140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32"/>
            <a:stretch/>
          </p:blipFill>
          <p:spPr bwMode="auto">
            <a:xfrm>
              <a:off x="251519" y="2206711"/>
              <a:ext cx="1780633" cy="103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5"/>
            <p:cNvSpPr/>
            <p:nvPr/>
          </p:nvSpPr>
          <p:spPr>
            <a:xfrm>
              <a:off x="467544" y="2494052"/>
              <a:ext cx="19046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Настройте оповещение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1920" y="261206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2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H="1">
              <a:off x="2051720" y="2794683"/>
              <a:ext cx="144016" cy="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7671" y="259160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3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24" name="Rectangle 5"/>
            <p:cNvSpPr/>
            <p:nvPr/>
          </p:nvSpPr>
          <p:spPr>
            <a:xfrm>
              <a:off x="2051720" y="2832973"/>
              <a:ext cx="25397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Отфильтруйте список просмотра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95536" y="2987075"/>
              <a:ext cx="19046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Сохраните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7906" y="296938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4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39225" y="285065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5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56176" y="261001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2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33" name="Rectangle 5"/>
            <p:cNvSpPr/>
            <p:nvPr/>
          </p:nvSpPr>
          <p:spPr>
            <a:xfrm>
              <a:off x="3988520" y="2437675"/>
              <a:ext cx="839015" cy="526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Добавьте тему 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sp>
          <p:nvSpPr>
            <p:cNvPr id="34" name="Rectangle 5"/>
            <p:cNvSpPr/>
            <p:nvPr/>
          </p:nvSpPr>
          <p:spPr>
            <a:xfrm>
              <a:off x="6086603" y="2450301"/>
              <a:ext cx="14866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Добавьте сообщение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flipH="1">
              <a:off x="5340468" y="2930162"/>
              <a:ext cx="458132" cy="32979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13"/>
            <p:cNvSpPr/>
            <p:nvPr/>
          </p:nvSpPr>
          <p:spPr>
            <a:xfrm>
              <a:off x="291979" y="2636589"/>
              <a:ext cx="103557" cy="279371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00464" y="31967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5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52" name="Rectangle 5"/>
            <p:cNvSpPr/>
            <p:nvPr/>
          </p:nvSpPr>
          <p:spPr>
            <a:xfrm>
              <a:off x="6297811" y="3068685"/>
              <a:ext cx="14866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Тема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3" name="Rectangle 5"/>
          <p:cNvSpPr/>
          <p:nvPr/>
        </p:nvSpPr>
        <p:spPr>
          <a:xfrm>
            <a:off x="7041128" y="3171146"/>
            <a:ext cx="1486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Библиотека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4" name="Rectangle 5"/>
          <p:cNvSpPr/>
          <p:nvPr/>
        </p:nvSpPr>
        <p:spPr>
          <a:xfrm>
            <a:off x="6791778" y="3817372"/>
            <a:ext cx="1486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Текст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97565" y="386839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6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56" name="Rectangle 5"/>
          <p:cNvSpPr/>
          <p:nvPr/>
        </p:nvSpPr>
        <p:spPr>
          <a:xfrm>
            <a:off x="6503200" y="468146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Сохраните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2916" y="46853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7</a:t>
            </a:r>
            <a:endParaRPr lang="ru-RU" sz="1600" dirty="0">
              <a:solidFill>
                <a:srgbClr val="FFC000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5987601" y="4212938"/>
            <a:ext cx="189002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4644008" y="1289428"/>
            <a:ext cx="2088232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559593" y="3164890"/>
            <a:ext cx="2200451" cy="26431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559593" y="3558950"/>
            <a:ext cx="2262820" cy="102902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132281" y="4836003"/>
            <a:ext cx="275057" cy="13820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361608" y="4668693"/>
            <a:ext cx="334341" cy="16731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209572" y="2859782"/>
            <a:ext cx="2481004" cy="23761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3983" y="3118949"/>
            <a:ext cx="240821" cy="13585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663204" y="2648743"/>
            <a:ext cx="240821" cy="17753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988521" y="2641600"/>
            <a:ext cx="240821" cy="1873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92546"/>
            <a:ext cx="892899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Сообщества  </a:t>
            </a:r>
            <a:r>
              <a:rPr lang="ru-RU" sz="3200" b="1" dirty="0" smtClean="0">
                <a:solidFill>
                  <a:schemeClr val="bg1"/>
                </a:solidFill>
              </a:rPr>
              <a:t>для студентов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75" y="2283718"/>
            <a:ext cx="6275090" cy="212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23633"/>
          <a:stretch/>
        </p:blipFill>
        <p:spPr bwMode="auto">
          <a:xfrm>
            <a:off x="342131" y="771550"/>
            <a:ext cx="6678141" cy="9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1964" y="14526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7740352" y="2355726"/>
            <a:ext cx="124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Вступайте в группу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71708" y="1767795"/>
            <a:ext cx="0" cy="46794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/>
          <p:nvPr/>
        </p:nvSpPr>
        <p:spPr>
          <a:xfrm>
            <a:off x="7066670" y="1415456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Переходите на страничку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3226" y="242159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1770628" y="4369948"/>
            <a:ext cx="2597645" cy="65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Отфильтруйте список просмотра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921" y="40807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1545513"/>
            <a:ext cx="1440160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8349" y="2567828"/>
            <a:ext cx="792088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32310" y="4155960"/>
            <a:ext cx="2867681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7859"/>
          <a:stretch/>
        </p:blipFill>
        <p:spPr bwMode="auto">
          <a:xfrm>
            <a:off x="573956" y="915566"/>
            <a:ext cx="6807264" cy="8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8" y="2139702"/>
            <a:ext cx="7321137" cy="20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-92546"/>
            <a:ext cx="8928992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Поиск  </a:t>
            </a:r>
            <a:r>
              <a:rPr lang="ru-RU" sz="3200" b="1" dirty="0" smtClean="0">
                <a:solidFill>
                  <a:schemeClr val="bg1"/>
                </a:solidFill>
              </a:rPr>
              <a:t>докладов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26" y="2851626"/>
            <a:ext cx="196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Страна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2846" y="3146440"/>
            <a:ext cx="196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Название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6542" y="3437414"/>
            <a:ext cx="196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Имя докладчика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6466" y="3732679"/>
            <a:ext cx="196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Поиск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51524" y="1728569"/>
            <a:ext cx="0" cy="46794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7645103" y="2707724"/>
            <a:ext cx="1296144" cy="9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Заполните те строки, по которым будет проведен поиск 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02090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145588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939" y="37464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9801" y="2844252"/>
            <a:ext cx="4855302" cy="91339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9801" y="3808755"/>
            <a:ext cx="558063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3550" y="1503416"/>
            <a:ext cx="792088" cy="2139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uz.lo\dfs\Geo\OTDELI\Отдел МГГДМиБДГИ\Практиканты\Абдукаримов Дильшод\SPE\Безымянный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398" l="9998" r="91151">
                        <a14:foregroundMark x1="19270" y1="74552" x2="19270" y2="74552"/>
                        <a14:foregroundMark x1="22354" y1="75914" x2="22354" y2="75914"/>
                        <a14:foregroundMark x1="24491" y1="74194" x2="24491" y2="74194"/>
                        <a14:foregroundMark x1="36686" y1="34803" x2="36686" y2="34803"/>
                        <a14:foregroundMark x1="50615" y1="37885" x2="50615" y2="37885"/>
                        <a14:foregroundMark x1="28059" y1="27419" x2="71034" y2="49928"/>
                        <a14:foregroundMark x1="69966" y1="23262" x2="27777" y2="51326"/>
                        <a14:foregroundMark x1="40355" y1="56308" x2="37069" y2="57168"/>
                        <a14:foregroundMark x1="25741" y1="76953" x2="25741" y2="76953"/>
                        <a14:foregroundMark x1="25842" y1="71792" x2="25842" y2="71792"/>
                        <a14:foregroundMark x1="28462" y1="75233" x2="28462" y2="75233"/>
                        <a14:foregroundMark x1="29530" y1="73513" x2="29530" y2="73513"/>
                        <a14:foregroundMark x1="29530" y1="73513" x2="29530" y2="73513"/>
                        <a14:foregroundMark x1="36102" y1="75054" x2="36102" y2="75054"/>
                        <a14:foregroundMark x1="36868" y1="73154" x2="36868" y2="73154"/>
                        <a14:foregroundMark x1="39690" y1="74731" x2="39690" y2="74731"/>
                        <a14:foregroundMark x1="43157" y1="75412" x2="43157" y2="75412"/>
                        <a14:foregroundMark x1="44608" y1="73333" x2="44608" y2="73333"/>
                        <a14:foregroundMark x1="45878" y1="74552" x2="45878" y2="74552"/>
                        <a14:foregroundMark x1="48680" y1="76774" x2="48680" y2="76774"/>
                        <a14:foregroundMark x1="49849" y1="74014" x2="49849" y2="74014"/>
                        <a14:foregroundMark x1="51300" y1="75233" x2="51300" y2="75233"/>
                        <a14:foregroundMark x1="54767" y1="75914" x2="54767" y2="75914"/>
                        <a14:foregroundMark x1="56319" y1="74731" x2="56319" y2="74731"/>
                        <a14:foregroundMark x1="61056" y1="75735" x2="61056" y2="75735"/>
                        <a14:foregroundMark x1="64060" y1="74731" x2="64060" y2="74731"/>
                        <a14:foregroundMark x1="66196" y1="74875" x2="66196" y2="74875"/>
                        <a14:foregroundMark x1="68232" y1="74875" x2="68232" y2="74875"/>
                        <a14:foregroundMark x1="69966" y1="75233" x2="69966" y2="75233"/>
                        <a14:foregroundMark x1="72102" y1="75233" x2="72102" y2="75233"/>
                        <a14:foregroundMark x1="74703" y1="75591" x2="74703" y2="75591"/>
                        <a14:foregroundMark x1="77122" y1="75054" x2="77122" y2="75054"/>
                        <a14:foregroundMark x1="78674" y1="74373" x2="78674" y2="74373"/>
                        <a14:foregroundMark x1="68615" y1="71971" x2="68615" y2="71971"/>
                        <a14:foregroundMark x1="31949" y1="83656" x2="31949" y2="83656"/>
                        <a14:foregroundMark x1="34650" y1="85376" x2="34650" y2="85376"/>
                        <a14:foregroundMark x1="36384" y1="84695" x2="36384" y2="84695"/>
                        <a14:foregroundMark x1="38137" y1="84194" x2="38137" y2="84194"/>
                        <a14:foregroundMark x1="40556" y1="86057" x2="40556" y2="86057"/>
                        <a14:foregroundMark x1="42975" y1="85914" x2="42975" y2="85914"/>
                        <a14:foregroundMark x1="46160" y1="85054" x2="46160" y2="85054"/>
                        <a14:foregroundMark x1="47712" y1="84516" x2="47712" y2="84516"/>
                        <a14:foregroundMark x1="50998" y1="84695" x2="50998" y2="84695"/>
                        <a14:foregroundMark x1="53800" y1="86057" x2="53800" y2="86057"/>
                        <a14:foregroundMark x1="56521" y1="84875" x2="56521" y2="84875"/>
                        <a14:foregroundMark x1="57670" y1="84337" x2="57670" y2="84337"/>
                        <a14:foregroundMark x1="59222" y1="85914" x2="59222" y2="85914"/>
                        <a14:foregroundMark x1="58940" y1="82616" x2="58940" y2="82616"/>
                        <a14:foregroundMark x1="61056" y1="84516" x2="61056" y2="84516"/>
                        <a14:foregroundMark x1="62709" y1="85556" x2="62709" y2="85556"/>
                        <a14:foregroundMark x1="23400" y1="76623" x2="23400" y2="76623"/>
                        <a14:foregroundMark x1="31444" y1="77922" x2="31444" y2="77922"/>
                        <a14:foregroundMark x1="24497" y1="77524" x2="24497" y2="77524"/>
                        <a14:foregroundMark x1="31079" y1="75570" x2="31079" y2="75570"/>
                        <a14:foregroundMark x1="52102" y1="77850" x2="52102" y2="77850"/>
                        <a14:foregroundMark x1="53748" y1="76873" x2="53748" y2="76873"/>
                        <a14:foregroundMark x1="62157" y1="72313" x2="62157" y2="72313"/>
                        <a14:foregroundMark x1="73309" y1="77850" x2="73309" y2="77850"/>
                        <a14:foregroundMark x1="64351" y1="33550" x2="64351" y2="33550"/>
                        <a14:foregroundMark x1="28702" y1="43322" x2="28702" y2="43322"/>
                        <a14:foregroundMark x1="30347" y1="73616" x2="30347" y2="7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16289" r="18789" b="6587"/>
          <a:stretch/>
        </p:blipFill>
        <p:spPr bwMode="auto">
          <a:xfrm>
            <a:off x="3568700" y="183716"/>
            <a:ext cx="1867396" cy="12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2118" y="4633463"/>
            <a:ext cx="33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Tashkent.Spe@gmail.com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292080" y="4650459"/>
            <a:ext cx="473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www.facebook.com/SpeTashkent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232598" y="4163046"/>
            <a:ext cx="3371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>
                <a:solidFill>
                  <a:schemeClr val="bg1"/>
                </a:solidFill>
                <a:latin typeface="+mj-lt"/>
              </a:rPr>
              <a:t>connect.spe.org/Tashkent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971600" y="4163046"/>
            <a:ext cx="185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 dirty="0" smtClean="0">
                <a:solidFill>
                  <a:schemeClr val="bg1"/>
                </a:solidFill>
                <a:latin typeface="+mj-lt"/>
              </a:rPr>
              <a:t>www.spe.org</a:t>
            </a:r>
            <a:endParaRPr lang="ru-RU" altLang="ru-RU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285750" y="4011910"/>
            <a:ext cx="8477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6423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Картинки по запросу gmail лог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6" y="4558835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80" y="4612810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7" y="4083918"/>
            <a:ext cx="431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0" y="1707654"/>
            <a:ext cx="9144000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Сделайте шаг к успеху </a:t>
            </a:r>
            <a:endParaRPr lang="en-US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вместе с </a:t>
            </a:r>
            <a:r>
              <a:rPr lang="en-US" alt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SPE!</a:t>
            </a:r>
            <a:endParaRPr lang="en-US" alt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8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340768"/>
            <a:ext cx="4608512" cy="23831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Виртуальное сообщество где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можете обсуждать с коллегами по всему миру технические проблемы и пути их решения.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 connect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насчитывает </a:t>
            </a:r>
            <a:r>
              <a:rPr lang="ru-RU" sz="20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150000 профессионалов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всему мир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 descr="https://spe.widencollective.com/thumbnail/aa70fd47-d061-45a1-afb5-de9fb8fa5af1/av/2048px/SPE%20Connect%20Logo%20Reversed.png?t=1506095996735&amp;s=8eeee85c5ba0f943c2a321105ab25aae12d3a6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559"/>
            <a:ext cx="3500318" cy="7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195486"/>
            <a:ext cx="8748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SPE Connect</a:t>
            </a:r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это…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719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connect.spe.org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0" b="4201"/>
          <a:stretch/>
        </p:blipFill>
        <p:spPr bwMode="auto">
          <a:xfrm>
            <a:off x="2571787" y="1406679"/>
            <a:ext cx="3695664" cy="34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5652"/>
            <a:ext cx="8965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Зарегистрируйтесь/авторизуйтесь на сайте 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connect.spe.org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571750"/>
            <a:ext cx="2232248" cy="107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5662" y="3075806"/>
            <a:ext cx="2232248" cy="107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87824" y="2427734"/>
            <a:ext cx="2304256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Электронный адрес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21284" y="2928519"/>
            <a:ext cx="2304256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Пароль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3560579"/>
            <a:ext cx="2736304" cy="35074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2329746"/>
            <a:ext cx="2736304" cy="103409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r="4141"/>
          <a:stretch/>
        </p:blipFill>
        <p:spPr bwMode="auto">
          <a:xfrm>
            <a:off x="990988" y="1707654"/>
            <a:ext cx="6460275" cy="287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7731" y="14511"/>
            <a:ext cx="859474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C000"/>
                </a:solidFill>
              </a:rPr>
              <a:t>Интерфейс </a:t>
            </a:r>
            <a:r>
              <a:rPr lang="en-US" sz="3200" b="1" dirty="0">
                <a:solidFill>
                  <a:schemeClr val="bg1"/>
                </a:solidFill>
              </a:rPr>
              <a:t>SPE Connect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5388" y="1006242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Начальная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страница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40696" y="1635646"/>
            <a:ext cx="466316" cy="4320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380312" y="3131548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Ваш профиль на </a:t>
            </a:r>
            <a:r>
              <a:rPr lang="en-US" sz="1600" kern="0" dirty="0" smtClean="0">
                <a:solidFill>
                  <a:srgbClr val="FFC000"/>
                </a:solidFill>
              </a:rPr>
              <a:t>SPE.org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255684" y="3507736"/>
            <a:ext cx="234026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7378576" y="3781085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Сообщества по интересам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7255684" y="4063054"/>
            <a:ext cx="234026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1072037" y="987574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База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членов </a:t>
            </a:r>
            <a:r>
              <a:rPr lang="en-US" sz="1600" kern="0" dirty="0" smtClean="0">
                <a:solidFill>
                  <a:srgbClr val="FFC000"/>
                </a:solidFill>
              </a:rPr>
              <a:t>SPE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83076" y="1624608"/>
            <a:ext cx="0" cy="44308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2361422" y="987574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Технические сообщества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881198" y="1635646"/>
            <a:ext cx="162018" cy="3600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3727292" y="997157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Технические секции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35" name="Прямая со стрелкой 34"/>
          <p:cNvCxnSpPr>
            <a:stCxn id="1026" idx="0"/>
          </p:cNvCxnSpPr>
          <p:nvPr/>
        </p:nvCxnSpPr>
        <p:spPr>
          <a:xfrm flipH="1">
            <a:off x="3799300" y="1707654"/>
            <a:ext cx="421826" cy="36004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5114494" y="987574"/>
            <a:ext cx="1152128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Все секции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807412" y="1624608"/>
            <a:ext cx="864096" cy="37107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671508" y="1624608"/>
            <a:ext cx="937840" cy="37254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105292" y="997156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Информация о спикерах</a:t>
            </a:r>
            <a:endParaRPr lang="ru-RU" sz="1600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13567" b="31636"/>
          <a:stretch/>
        </p:blipFill>
        <p:spPr bwMode="auto">
          <a:xfrm>
            <a:off x="289620" y="906274"/>
            <a:ext cx="4066356" cy="196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-13692"/>
            <a:ext cx="8928992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Задавайте </a:t>
            </a:r>
            <a:r>
              <a:rPr lang="ru-RU" sz="3200" b="1" dirty="0" smtClean="0">
                <a:solidFill>
                  <a:schemeClr val="bg1"/>
                </a:solidFill>
              </a:rPr>
              <a:t>вопросы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2980" y="2245823"/>
            <a:ext cx="377608" cy="2389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/>
          <a:stretch/>
        </p:blipFill>
        <p:spPr bwMode="auto">
          <a:xfrm>
            <a:off x="4860032" y="904916"/>
            <a:ext cx="3945805" cy="38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/>
          <p:nvPr/>
        </p:nvSpPr>
        <p:spPr>
          <a:xfrm>
            <a:off x="4999088" y="3048511"/>
            <a:ext cx="374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Примените </a:t>
            </a:r>
            <a:r>
              <a:rPr lang="ru-RU" sz="1600" dirty="0">
                <a:solidFill>
                  <a:srgbClr val="FFC000"/>
                </a:solidFill>
              </a:rPr>
              <a:t>один или несколько тегов к вашему вопросу. Они помогут организовать и идентифицировать его. </a:t>
            </a:r>
            <a:endParaRPr lang="en-US" sz="1600" dirty="0">
              <a:solidFill>
                <a:srgbClr val="FFC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59540" y="2401102"/>
            <a:ext cx="1000492" cy="0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4"/>
          <a:srcRect l="17234" t="50000" r="41383" b="24731"/>
          <a:stretch/>
        </p:blipFill>
        <p:spPr>
          <a:xfrm>
            <a:off x="5611620" y="2281498"/>
            <a:ext cx="1944013" cy="888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25632" y="21058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8859" y="1343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5474" y="2517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0545" y="4506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9805" y="4555794"/>
            <a:ext cx="377608" cy="2389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/>
          <p:nvPr/>
        </p:nvSpPr>
        <p:spPr>
          <a:xfrm>
            <a:off x="6156176" y="141962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Имя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42231" y="1136206"/>
            <a:ext cx="1711716" cy="8594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47005" y="2211710"/>
            <a:ext cx="2193161" cy="913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97894" y="4487717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Сохраните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5920054" y="1083226"/>
            <a:ext cx="132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Секция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6072454" y="1248326"/>
            <a:ext cx="132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Секция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5796136" y="1579925"/>
            <a:ext cx="132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C000"/>
                </a:solidFill>
              </a:rPr>
              <a:t>Тема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14781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вас есть уникальная возможность задать вопросы профессионалам нефтегазовой отрасли из 156 стран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72" y="1996604"/>
            <a:ext cx="5367861" cy="289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394" y="-5298"/>
            <a:ext cx="8838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Найдите </a:t>
            </a:r>
            <a:r>
              <a:rPr lang="ru-RU" sz="3200" b="1" dirty="0" smtClean="0">
                <a:solidFill>
                  <a:srgbClr val="FFC000"/>
                </a:solidFill>
              </a:rPr>
              <a:t>члена </a:t>
            </a:r>
            <a:r>
              <a:rPr lang="en-US" sz="3200" b="1" dirty="0" smtClean="0">
                <a:solidFill>
                  <a:srgbClr val="FFC000"/>
                </a:solidFill>
              </a:rPr>
              <a:t>SPE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/>
              <a:t>по фамилии, секции, стране и прочее…</a:t>
            </a:r>
            <a:r>
              <a:rPr lang="en-US" sz="3200" b="1" dirty="0" smtClean="0"/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r="4141" b="79992"/>
          <a:stretch/>
        </p:blipFill>
        <p:spPr bwMode="auto">
          <a:xfrm>
            <a:off x="223795" y="1237506"/>
            <a:ext cx="64602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2904" y="1741562"/>
            <a:ext cx="1656184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База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членов </a:t>
            </a:r>
            <a:r>
              <a:rPr lang="en-US" sz="1600" kern="0" dirty="0" smtClean="0">
                <a:solidFill>
                  <a:srgbClr val="FFC000"/>
                </a:solidFill>
              </a:rPr>
              <a:t>SPE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07" y="175892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1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0872" y="37532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90447" y="3583536"/>
            <a:ext cx="2099709" cy="926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Заполните те строки, по которым будет проведен поиск 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52782" y="3365172"/>
            <a:ext cx="2055322" cy="46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Имя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84615" y="3583536"/>
            <a:ext cx="2055322" cy="46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Фамилия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04644" y="3777461"/>
            <a:ext cx="2055322" cy="46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Место работы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393" y="1469970"/>
            <a:ext cx="756084" cy="2880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04862" y="3348747"/>
            <a:ext cx="4999586" cy="123694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57436" y="4001502"/>
            <a:ext cx="2055322" cy="46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Должность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34016" y="4206325"/>
            <a:ext cx="2677496" cy="463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Электронный адрес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39951" y="4646871"/>
            <a:ext cx="698485" cy="30114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932040" y="4586509"/>
            <a:ext cx="1881022" cy="50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kern="0" dirty="0" smtClean="0">
                <a:solidFill>
                  <a:srgbClr val="FFC000"/>
                </a:solidFill>
              </a:rPr>
              <a:t>Запустите поиск</a:t>
            </a:r>
            <a:endParaRPr lang="ru-RU" sz="1600" kern="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090" y="45926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36477" y="1813570"/>
            <a:ext cx="1839379" cy="1334244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085" y="-58486"/>
            <a:ext cx="9004477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Настройте </a:t>
            </a:r>
            <a:r>
              <a:rPr lang="ru-RU" sz="3200" b="1" dirty="0" smtClean="0">
                <a:solidFill>
                  <a:schemeClr val="bg1"/>
                </a:solidFill>
              </a:rPr>
              <a:t>свою учетную запись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1614" y="1044834"/>
            <a:ext cx="3134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 Страница вашего профиля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6247" y="1301894"/>
            <a:ext cx="1483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Ваш адрес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85744" y="1490717"/>
            <a:ext cx="280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Изменение пароля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2934" y="1621482"/>
            <a:ext cx="1378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Контакты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11058" y="554368"/>
            <a:ext cx="24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976648" y="1950375"/>
            <a:ext cx="280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Сертификаты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448779" y="2089028"/>
            <a:ext cx="2130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Ваше образование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979742" y="2252578"/>
            <a:ext cx="280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Место работы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981920" y="2545223"/>
            <a:ext cx="280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Информация по взносам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945466" y="2707982"/>
            <a:ext cx="3268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Секции в которых состоите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47503" y="2834801"/>
            <a:ext cx="225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Членские документы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970246" y="2994506"/>
            <a:ext cx="3618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Дополнительное инфо о вас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99434" y="3163418"/>
            <a:ext cx="3618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Главная страница </a:t>
            </a:r>
            <a:r>
              <a:rPr lang="en-US" sz="1600" dirty="0" smtClean="0">
                <a:solidFill>
                  <a:srgbClr val="FFC000"/>
                </a:solidFill>
              </a:rPr>
              <a:t>connect.spe.org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944098" y="3323381"/>
            <a:ext cx="3618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Оценка за </a:t>
            </a:r>
            <a:r>
              <a:rPr lang="ru-RU" sz="1600" dirty="0" err="1" smtClean="0">
                <a:solidFill>
                  <a:srgbClr val="FFC000"/>
                </a:solidFill>
              </a:rPr>
              <a:t>волонтёрство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26517" y="3477722"/>
            <a:ext cx="2069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Кодекс поведения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70246" y="3764078"/>
            <a:ext cx="3618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Обновление вашего членства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270341" y="862880"/>
            <a:ext cx="1757697" cy="4120412"/>
            <a:chOff x="3715860" y="1023088"/>
            <a:chExt cx="1757697" cy="4120412"/>
          </a:xfrm>
        </p:grpSpPr>
        <p:grpSp>
          <p:nvGrpSpPr>
            <p:cNvPr id="2068" name="Группа 2067"/>
            <p:cNvGrpSpPr/>
            <p:nvPr/>
          </p:nvGrpSpPr>
          <p:grpSpPr>
            <a:xfrm>
              <a:off x="3715860" y="1023088"/>
              <a:ext cx="1757697" cy="4120412"/>
              <a:chOff x="6058509" y="1606779"/>
              <a:chExt cx="1613680" cy="404806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45" r="7694" b="-387"/>
              <a:stretch/>
            </p:blipFill>
            <p:spPr bwMode="auto">
              <a:xfrm>
                <a:off x="6227551" y="1606779"/>
                <a:ext cx="1256272" cy="4048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6288291" y="1870771"/>
                <a:ext cx="836088" cy="144016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 стрелкой 29"/>
              <p:cNvCxnSpPr>
                <a:stCxn id="29" idx="3"/>
              </p:cNvCxnSpPr>
              <p:nvPr/>
            </p:nvCxnSpPr>
            <p:spPr>
              <a:xfrm>
                <a:off x="7124379" y="1942779"/>
                <a:ext cx="547810" cy="443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291146" y="2340864"/>
                <a:ext cx="836088" cy="143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 стрелкой 37"/>
              <p:cNvCxnSpPr>
                <a:stCxn id="37" idx="3"/>
              </p:cNvCxnSpPr>
              <p:nvPr/>
            </p:nvCxnSpPr>
            <p:spPr>
              <a:xfrm>
                <a:off x="7127234" y="2412438"/>
                <a:ext cx="525147" cy="587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6292658" y="3095741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" name="Прямая со стрелкой 41"/>
              <p:cNvCxnSpPr>
                <a:stCxn id="41" idx="3"/>
              </p:cNvCxnSpPr>
              <p:nvPr/>
            </p:nvCxnSpPr>
            <p:spPr>
              <a:xfrm flipV="1">
                <a:off x="7128746" y="3168815"/>
                <a:ext cx="507665" cy="1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6292660" y="2807709"/>
                <a:ext cx="836088" cy="135466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 стрелкой 46"/>
              <p:cNvCxnSpPr>
                <a:stCxn id="46" idx="3"/>
              </p:cNvCxnSpPr>
              <p:nvPr/>
            </p:nvCxnSpPr>
            <p:spPr>
              <a:xfrm>
                <a:off x="7128749" y="2875442"/>
                <a:ext cx="523632" cy="3709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6302559" y="3544018"/>
                <a:ext cx="964117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 стрелкой 56"/>
              <p:cNvCxnSpPr>
                <a:stCxn id="56" idx="3"/>
              </p:cNvCxnSpPr>
              <p:nvPr/>
            </p:nvCxnSpPr>
            <p:spPr>
              <a:xfrm>
                <a:off x="7266676" y="3617093"/>
                <a:ext cx="369735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6300373" y="3834871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 стрелкой 59"/>
              <p:cNvCxnSpPr>
                <a:stCxn id="59" idx="3"/>
              </p:cNvCxnSpPr>
              <p:nvPr/>
            </p:nvCxnSpPr>
            <p:spPr>
              <a:xfrm flipV="1">
                <a:off x="7136461" y="3906924"/>
                <a:ext cx="499950" cy="1022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303700" y="4132428"/>
                <a:ext cx="952046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3" name="Прямая со стрелкой 62"/>
              <p:cNvCxnSpPr>
                <a:stCxn id="62" idx="3"/>
              </p:cNvCxnSpPr>
              <p:nvPr/>
            </p:nvCxnSpPr>
            <p:spPr>
              <a:xfrm>
                <a:off x="7255746" y="4205503"/>
                <a:ext cx="369735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6312444" y="4592034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 стрелкой 65"/>
              <p:cNvCxnSpPr>
                <a:stCxn id="65" idx="3"/>
              </p:cNvCxnSpPr>
              <p:nvPr/>
            </p:nvCxnSpPr>
            <p:spPr>
              <a:xfrm flipV="1">
                <a:off x="7148532" y="4665108"/>
                <a:ext cx="485693" cy="1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6287095" y="2166453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 стрелкой 67"/>
              <p:cNvCxnSpPr>
                <a:stCxn id="67" idx="1"/>
              </p:cNvCxnSpPr>
              <p:nvPr/>
            </p:nvCxnSpPr>
            <p:spPr>
              <a:xfrm flipH="1">
                <a:off x="6071404" y="2239528"/>
                <a:ext cx="21569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6292659" y="2484013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3" name="Прямая со стрелкой 72"/>
              <p:cNvCxnSpPr>
                <a:stCxn id="72" idx="1"/>
              </p:cNvCxnSpPr>
              <p:nvPr/>
            </p:nvCxnSpPr>
            <p:spPr>
              <a:xfrm flipH="1">
                <a:off x="6062558" y="2557088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6288611" y="2943175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" name="Прямая со стрелкой 74"/>
              <p:cNvCxnSpPr>
                <a:stCxn id="74" idx="1"/>
              </p:cNvCxnSpPr>
              <p:nvPr/>
            </p:nvCxnSpPr>
            <p:spPr>
              <a:xfrm flipH="1">
                <a:off x="6058509" y="3016250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6307804" y="3394540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7" name="Прямая со стрелкой 76"/>
              <p:cNvCxnSpPr>
                <a:stCxn id="76" idx="1"/>
              </p:cNvCxnSpPr>
              <p:nvPr/>
            </p:nvCxnSpPr>
            <p:spPr>
              <a:xfrm flipH="1">
                <a:off x="6077703" y="3467615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6301505" y="3690167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9" name="Прямая со стрелкой 78"/>
              <p:cNvCxnSpPr>
                <a:stCxn id="78" idx="1"/>
              </p:cNvCxnSpPr>
              <p:nvPr/>
            </p:nvCxnSpPr>
            <p:spPr>
              <a:xfrm flipH="1">
                <a:off x="6071404" y="3763242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6301505" y="3980965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 стрелкой 80"/>
              <p:cNvCxnSpPr>
                <a:stCxn id="80" idx="1"/>
              </p:cNvCxnSpPr>
              <p:nvPr/>
            </p:nvCxnSpPr>
            <p:spPr>
              <a:xfrm flipH="1">
                <a:off x="6071404" y="4054040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6311037" y="4278577"/>
                <a:ext cx="836088" cy="146149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3" name="Прямая со стрелкой 82"/>
              <p:cNvCxnSpPr>
                <a:stCxn id="82" idx="1"/>
              </p:cNvCxnSpPr>
              <p:nvPr/>
            </p:nvCxnSpPr>
            <p:spPr>
              <a:xfrm flipH="1">
                <a:off x="6080934" y="4351652"/>
                <a:ext cx="230101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Прямая со стрелкой 111"/>
            <p:cNvCxnSpPr>
              <a:stCxn id="113" idx="1"/>
            </p:cNvCxnSpPr>
            <p:nvPr/>
          </p:nvCxnSpPr>
          <p:spPr>
            <a:xfrm flipH="1">
              <a:off x="3740286" y="5032598"/>
              <a:ext cx="223480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Скругленный прямоугольник 112"/>
            <p:cNvSpPr/>
            <p:nvPr/>
          </p:nvSpPr>
          <p:spPr>
            <a:xfrm>
              <a:off x="3963766" y="4959744"/>
              <a:ext cx="910706" cy="14570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8" name="Прямоугольник 117"/>
          <p:cNvSpPr/>
          <p:nvPr/>
        </p:nvSpPr>
        <p:spPr>
          <a:xfrm>
            <a:off x="2094472" y="4680803"/>
            <a:ext cx="30921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Платёжные документы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459" y="674319"/>
            <a:ext cx="4096425" cy="605028"/>
            <a:chOff x="-403591" y="-884634"/>
            <a:chExt cx="4096425" cy="6050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8" t="7229" r="32356" b="61614"/>
            <a:stretch/>
          </p:blipFill>
          <p:spPr bwMode="auto">
            <a:xfrm>
              <a:off x="-403591" y="-884634"/>
              <a:ext cx="3641629" cy="60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3" r="40197" b="80109"/>
            <a:stretch/>
          </p:blipFill>
          <p:spPr bwMode="auto">
            <a:xfrm>
              <a:off x="2176487" y="-543012"/>
              <a:ext cx="1516347" cy="20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Box 2055"/>
            <p:cNvSpPr txBox="1"/>
            <p:nvPr/>
          </p:nvSpPr>
          <p:spPr>
            <a:xfrm>
              <a:off x="762032" y="-650372"/>
              <a:ext cx="244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1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068610" y="-582119"/>
              <a:ext cx="1178746" cy="26394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2265374" y="-563701"/>
              <a:ext cx="1325236" cy="245529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>
            <a:off x="4323184" y="1124971"/>
            <a:ext cx="183456" cy="0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7694" b="-387"/>
          <a:stretch/>
        </p:blipFill>
        <p:spPr bwMode="auto">
          <a:xfrm>
            <a:off x="4519340" y="862880"/>
            <a:ext cx="1368390" cy="41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2085" y="-13692"/>
            <a:ext cx="8986585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Настраивайте </a:t>
            </a:r>
            <a:r>
              <a:rPr lang="ru-RU" sz="3200" b="1" dirty="0" smtClean="0">
                <a:solidFill>
                  <a:schemeClr val="bg1"/>
                </a:solidFill>
              </a:rPr>
              <a:t>ваши предпочтения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5" t="40521" r="11723" b="-595"/>
          <a:stretch/>
        </p:blipFill>
        <p:spPr bwMode="auto">
          <a:xfrm>
            <a:off x="467544" y="1554338"/>
            <a:ext cx="2952327" cy="34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875877" y="2159639"/>
            <a:ext cx="1963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ru-RU" sz="1600" dirty="0" smtClean="0">
                <a:solidFill>
                  <a:srgbClr val="FFC000"/>
                </a:solidFill>
              </a:rPr>
              <a:t>Присоединяйтесь </a:t>
            </a:r>
            <a:r>
              <a:rPr lang="ru-RU" sz="1600" dirty="0">
                <a:solidFill>
                  <a:srgbClr val="FFC000"/>
                </a:solidFill>
              </a:rPr>
              <a:t>к техническим </a:t>
            </a:r>
            <a:r>
              <a:rPr lang="ru-RU" sz="1600" dirty="0" smtClean="0">
                <a:solidFill>
                  <a:srgbClr val="FFC000"/>
                </a:solidFill>
              </a:rPr>
              <a:t>сообществам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2" name="Rectangle 11"/>
          <p:cNvSpPr/>
          <p:nvPr/>
        </p:nvSpPr>
        <p:spPr>
          <a:xfrm>
            <a:off x="638938" y="2014392"/>
            <a:ext cx="216024" cy="196595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5" name="TextBox 44"/>
          <p:cNvSpPr txBox="1"/>
          <p:nvPr/>
        </p:nvSpPr>
        <p:spPr>
          <a:xfrm>
            <a:off x="385346" y="275980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050" y="465425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4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201037" y="464336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Сохраните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30" y="1635646"/>
            <a:ext cx="1903107" cy="33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7534182" y="1908729"/>
            <a:ext cx="144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ru-RU" sz="1600" dirty="0" smtClean="0">
                <a:solidFill>
                  <a:srgbClr val="FFC000"/>
                </a:solidFill>
              </a:rPr>
              <a:t>Выбирайте технические дисциплины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73" y="697976"/>
            <a:ext cx="2376346" cy="8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11"/>
          <p:cNvSpPr/>
          <p:nvPr/>
        </p:nvSpPr>
        <p:spPr>
          <a:xfrm>
            <a:off x="6601878" y="1884798"/>
            <a:ext cx="216024" cy="102009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8" name="Прямоугольник 57"/>
          <p:cNvSpPr/>
          <p:nvPr/>
        </p:nvSpPr>
        <p:spPr>
          <a:xfrm>
            <a:off x="7048036" y="4582967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Сохраните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0736" y="23242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3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84168" y="45993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4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95820" y="555526"/>
            <a:ext cx="24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2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25556" y="4197454"/>
            <a:ext cx="1039776" cy="1465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0795" y="4503493"/>
            <a:ext cx="910706" cy="14570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25320" y="4335318"/>
            <a:ext cx="1270744" cy="1775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6" name="Прямоугольник 115"/>
          <p:cNvSpPr/>
          <p:nvPr/>
        </p:nvSpPr>
        <p:spPr>
          <a:xfrm>
            <a:off x="7445937" y="771981"/>
            <a:ext cx="1787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FFC000"/>
              </a:solidFill>
            </a:endParaRPr>
          </a:p>
          <a:p>
            <a:r>
              <a:rPr lang="ru-RU" sz="1600" dirty="0" smtClean="0">
                <a:solidFill>
                  <a:srgbClr val="FFC000"/>
                </a:solidFill>
              </a:rPr>
              <a:t>Информация о предпочтениях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674319"/>
            <a:ext cx="4156372" cy="605028"/>
            <a:chOff x="-463538" y="-884634"/>
            <a:chExt cx="4156372" cy="605028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8" t="7229" r="32356" b="61614"/>
            <a:stretch/>
          </p:blipFill>
          <p:spPr bwMode="auto">
            <a:xfrm>
              <a:off x="-463538" y="-884634"/>
              <a:ext cx="3641629" cy="60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3" r="40197" b="80109"/>
            <a:stretch/>
          </p:blipFill>
          <p:spPr bwMode="auto">
            <a:xfrm>
              <a:off x="2176487" y="-543012"/>
              <a:ext cx="1516347" cy="20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62032" y="-650372"/>
              <a:ext cx="244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</a:rPr>
                <a:t>1</a:t>
              </a:r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1068610" y="-582119"/>
              <a:ext cx="1178746" cy="26394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265374" y="-563701"/>
              <a:ext cx="1325236" cy="245529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5541501" y="1635646"/>
            <a:ext cx="542667" cy="2561808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541501" y="4607742"/>
            <a:ext cx="542667" cy="21457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3419871" y="4397213"/>
            <a:ext cx="1205449" cy="1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323184" y="1124971"/>
            <a:ext cx="183456" cy="0"/>
          </a:xfrm>
          <a:prstGeom prst="straightConnector1">
            <a:avLst/>
          </a:prstGeom>
          <a:ln w="190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23698" y="4730076"/>
            <a:ext cx="404670" cy="20211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35025" y="4659018"/>
            <a:ext cx="456964" cy="22627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r="33635"/>
          <a:stretch/>
        </p:blipFill>
        <p:spPr bwMode="auto">
          <a:xfrm>
            <a:off x="238025" y="1044984"/>
            <a:ext cx="3564445" cy="194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86187" y="1685055"/>
            <a:ext cx="1966647" cy="123665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04279" y="3037416"/>
            <a:ext cx="1048461" cy="2160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652834" y="2303383"/>
            <a:ext cx="847158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2328" y="618242"/>
            <a:ext cx="4297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Переходите на странички сообществ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1323" y="2183819"/>
            <a:ext cx="24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504" y="-13692"/>
            <a:ext cx="8928991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9B10B"/>
                </a:solidFill>
              </a:rPr>
              <a:t>Просмотр </a:t>
            </a:r>
            <a:r>
              <a:rPr lang="ru-RU" sz="3200" b="1" dirty="0" smtClean="0">
                <a:solidFill>
                  <a:schemeClr val="bg1"/>
                </a:solidFill>
              </a:rPr>
              <a:t>личных страничек сообществ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568011" y="766369"/>
            <a:ext cx="4034584" cy="4181645"/>
            <a:chOff x="4220498" y="901072"/>
            <a:chExt cx="4285964" cy="44408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307" y="901072"/>
              <a:ext cx="4268914" cy="279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498" y="3685503"/>
              <a:ext cx="4285964" cy="165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4769416" y="1750157"/>
            <a:ext cx="2106840" cy="128725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91828" y="2074234"/>
            <a:ext cx="1655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Ответьте на тест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23033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00843" y="3401983"/>
            <a:ext cx="2106840" cy="39390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71197" y="3046181"/>
            <a:ext cx="457311" cy="2837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27278" y="3003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9592" y="3020794"/>
            <a:ext cx="165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Сохраните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2732" y="3409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4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2569346" y="3397746"/>
            <a:ext cx="21542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C000"/>
                </a:solidFill>
              </a:rPr>
              <a:t>Добавьте пост 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PE">
      <a:dk1>
        <a:srgbClr val="FFFFFF"/>
      </a:dk1>
      <a:lt1>
        <a:sysClr val="window" lastClr="FFFFFF"/>
      </a:lt1>
      <a:dk2>
        <a:srgbClr val="17316A"/>
      </a:dk2>
      <a:lt2>
        <a:srgbClr val="F0AB00"/>
      </a:lt2>
      <a:accent1>
        <a:srgbClr val="89C3E5"/>
      </a:accent1>
      <a:accent2>
        <a:srgbClr val="FCCF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CCF18"/>
      </a:hlink>
      <a:folHlink>
        <a:srgbClr val="89C3E5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16133</TotalTime>
  <Words>381</Words>
  <Application>Microsoft Office PowerPoint</Application>
  <PresentationFormat>Экран (16:9)</PresentationFormat>
  <Paragraphs>155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Расширяйте профессиональную сеть  контактов с помощью  SPE Connect</vt:lpstr>
      <vt:lpstr>Презентация PowerPoint</vt:lpstr>
      <vt:lpstr>Презентация PowerPoint</vt:lpstr>
      <vt:lpstr>Презентация PowerPoint</vt:lpstr>
      <vt:lpstr>Задавайте вопросы </vt:lpstr>
      <vt:lpstr>Презентация PowerPoint</vt:lpstr>
      <vt:lpstr>Настройте свою учетную запись</vt:lpstr>
      <vt:lpstr>Настраивайте ваши предпочтения</vt:lpstr>
      <vt:lpstr>Просмотр личных страничек сообществ</vt:lpstr>
      <vt:lpstr>Информация  об интересующей технической секции </vt:lpstr>
      <vt:lpstr>Поиск  сообществ через фильтр</vt:lpstr>
      <vt:lpstr>Вопросы по темам  не технического характера</vt:lpstr>
      <vt:lpstr>Сообщества  для студентов</vt:lpstr>
      <vt:lpstr>Поиск  докладов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Ntb</dc:title>
  <dc:creator>Abdukarimov, Dilshod A.</dc:creator>
  <cp:lastModifiedBy>Lukoil Overseas User</cp:lastModifiedBy>
  <cp:revision>175</cp:revision>
  <dcterms:created xsi:type="dcterms:W3CDTF">2018-08-10T09:15:56Z</dcterms:created>
  <dcterms:modified xsi:type="dcterms:W3CDTF">2019-11-04T10:49:07Z</dcterms:modified>
</cp:coreProperties>
</file>