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slideLayouts/slideLayout18.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9.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tags/tag25.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tags/tag2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tags/tag27.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tags/tag28.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1.xml" ContentType="application/vnd.openxmlformats-officedocument.presentationml.notesSlide+xml"/>
  <Override PartName="/ppt/tags/tag56.xml" ContentType="application/vnd.openxmlformats-officedocument.presentationml.tags+xml"/>
  <Override PartName="/ppt/notesSlides/notesSlide22.xml" ContentType="application/vnd.openxmlformats-officedocument.presentationml.notesSlide+xml"/>
  <Override PartName="/ppt/tags/tag5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05" r:id="rId5"/>
    <p:sldMasterId id="2147483710" r:id="rId6"/>
    <p:sldMasterId id="2147483712" r:id="rId7"/>
    <p:sldMasterId id="2147483731" r:id="rId8"/>
    <p:sldMasterId id="2147483736" r:id="rId9"/>
    <p:sldMasterId id="2147483738" r:id="rId10"/>
    <p:sldMasterId id="2147483740" r:id="rId11"/>
    <p:sldMasterId id="2147483752" r:id="rId12"/>
    <p:sldMasterId id="2147483759" r:id="rId13"/>
    <p:sldMasterId id="2147483764" r:id="rId14"/>
    <p:sldMasterId id="2147483769" r:id="rId15"/>
  </p:sldMasterIdLst>
  <p:notesMasterIdLst>
    <p:notesMasterId r:id="rId51"/>
  </p:notesMasterIdLst>
  <p:handoutMasterIdLst>
    <p:handoutMasterId r:id="rId52"/>
  </p:handoutMasterIdLst>
  <p:sldIdLst>
    <p:sldId id="1062" r:id="rId16"/>
    <p:sldId id="2076136919" r:id="rId17"/>
    <p:sldId id="1078" r:id="rId18"/>
    <p:sldId id="2076136905" r:id="rId19"/>
    <p:sldId id="1057" r:id="rId20"/>
    <p:sldId id="2076136921" r:id="rId21"/>
    <p:sldId id="1077" r:id="rId22"/>
    <p:sldId id="1079" r:id="rId23"/>
    <p:sldId id="1081" r:id="rId24"/>
    <p:sldId id="2076136918" r:id="rId25"/>
    <p:sldId id="2076136926" r:id="rId26"/>
    <p:sldId id="2076136908" r:id="rId27"/>
    <p:sldId id="1067" r:id="rId28"/>
    <p:sldId id="2076136922" r:id="rId29"/>
    <p:sldId id="1022" r:id="rId30"/>
    <p:sldId id="2076136927" r:id="rId31"/>
    <p:sldId id="1066" r:id="rId32"/>
    <p:sldId id="2076136915" r:id="rId33"/>
    <p:sldId id="1086" r:id="rId34"/>
    <p:sldId id="2076136916" r:id="rId35"/>
    <p:sldId id="2076136917" r:id="rId36"/>
    <p:sldId id="1085" r:id="rId37"/>
    <p:sldId id="1068" r:id="rId38"/>
    <p:sldId id="2076136923" r:id="rId39"/>
    <p:sldId id="2076136909" r:id="rId40"/>
    <p:sldId id="2076136910" r:id="rId41"/>
    <p:sldId id="2076136911" r:id="rId42"/>
    <p:sldId id="2076136924" r:id="rId43"/>
    <p:sldId id="2076136914" r:id="rId44"/>
    <p:sldId id="2076136925" r:id="rId45"/>
    <p:sldId id="1048" r:id="rId46"/>
    <p:sldId id="1037" r:id="rId47"/>
    <p:sldId id="1059" r:id="rId48"/>
    <p:sldId id="2076136928" r:id="rId49"/>
    <p:sldId id="1070" r:id="rId50"/>
  </p:sldIdLst>
  <p:sldSz cx="12192000" cy="6858000"/>
  <p:notesSz cx="10021888" cy="688975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E78C31-6C43-4919-9655-B57ECF7FD713}">
          <p14:sldIdLst>
            <p14:sldId id="1062"/>
            <p14:sldId id="2076136919"/>
            <p14:sldId id="1078"/>
            <p14:sldId id="2076136905"/>
            <p14:sldId id="1057"/>
            <p14:sldId id="2076136921"/>
            <p14:sldId id="1077"/>
            <p14:sldId id="1079"/>
            <p14:sldId id="1081"/>
            <p14:sldId id="2076136918"/>
            <p14:sldId id="2076136926"/>
            <p14:sldId id="2076136908"/>
            <p14:sldId id="1067"/>
            <p14:sldId id="2076136922"/>
            <p14:sldId id="1022"/>
            <p14:sldId id="2076136927"/>
            <p14:sldId id="1066"/>
            <p14:sldId id="2076136915"/>
            <p14:sldId id="1086"/>
            <p14:sldId id="2076136916"/>
            <p14:sldId id="2076136917"/>
            <p14:sldId id="1085"/>
            <p14:sldId id="1068"/>
            <p14:sldId id="2076136923"/>
            <p14:sldId id="2076136909"/>
            <p14:sldId id="2076136910"/>
            <p14:sldId id="2076136911"/>
            <p14:sldId id="2076136924"/>
            <p14:sldId id="2076136914"/>
            <p14:sldId id="2076136925"/>
          </p14:sldIdLst>
        </p14:section>
        <p14:section name="Resources" id="{45080334-EBA5-448B-8F17-7588228C904C}">
          <p14:sldIdLst>
            <p14:sldId id="1048"/>
            <p14:sldId id="1037"/>
            <p14:sldId id="1059"/>
            <p14:sldId id="2076136928"/>
            <p14:sldId id="10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595">
          <p15:clr>
            <a:srgbClr val="A4A3A4"/>
          </p15:clr>
        </p15:guide>
        <p15:guide id="4" pos="459">
          <p15:clr>
            <a:srgbClr val="A4A3A4"/>
          </p15:clr>
        </p15:guide>
        <p15:guide id="5" pos="7214">
          <p15:clr>
            <a:srgbClr val="A4A3A4"/>
          </p15:clr>
        </p15:guide>
        <p15:guide id="6" orient="horz" pos="936" userDrawn="1">
          <p15:clr>
            <a:srgbClr val="A4A3A4"/>
          </p15:clr>
        </p15:guide>
        <p15:guide id="7" orient="horz" pos="2112" userDrawn="1">
          <p15:clr>
            <a:srgbClr val="A4A3A4"/>
          </p15:clr>
        </p15:guide>
        <p15:guide id="8" orient="horz" pos="684">
          <p15:clr>
            <a:srgbClr val="A4A3A4"/>
          </p15:clr>
        </p15:guide>
        <p15:guide id="9" orient="horz" pos="806">
          <p15:clr>
            <a:srgbClr val="A4A3A4"/>
          </p15:clr>
        </p15:guide>
        <p15:guide id="10" pos="37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ora Mo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C93"/>
    <a:srgbClr val="447FC1"/>
    <a:srgbClr val="0A0702"/>
    <a:srgbClr val="787878"/>
    <a:srgbClr val="1F1C17"/>
    <a:srgbClr val="018067"/>
    <a:srgbClr val="23517B"/>
    <a:srgbClr val="FFFFFF"/>
    <a:srgbClr val="C0D5EE"/>
    <a:srgbClr val="3E8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08" y="90"/>
      </p:cViewPr>
      <p:guideLst>
        <p:guide orient="horz" pos="2160"/>
        <p:guide pos="3840"/>
        <p:guide orient="horz" pos="595"/>
        <p:guide pos="459"/>
        <p:guide pos="7214"/>
        <p:guide orient="horz" pos="936"/>
        <p:guide orient="horz" pos="2112"/>
        <p:guide orient="horz" pos="684"/>
        <p:guide orient="horz" pos="806"/>
        <p:guide pos="378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43417" cy="344837"/>
          </a:xfrm>
          <a:prstGeom prst="rect">
            <a:avLst/>
          </a:prstGeom>
        </p:spPr>
        <p:txBody>
          <a:bodyPr vert="horz" lIns="93763" tIns="46881" rIns="93763" bIns="46881" rtlCol="0"/>
          <a:lstStyle>
            <a:lvl1pPr algn="l">
              <a:defRPr sz="1300"/>
            </a:lvl1pPr>
          </a:lstStyle>
          <a:p>
            <a:endParaRPr lang="en-US"/>
          </a:p>
        </p:txBody>
      </p:sp>
      <p:sp>
        <p:nvSpPr>
          <p:cNvPr id="3" name="Date Placeholder 2"/>
          <p:cNvSpPr>
            <a:spLocks noGrp="1"/>
          </p:cNvSpPr>
          <p:nvPr>
            <p:ph type="dt" sz="quarter" idx="1"/>
          </p:nvPr>
        </p:nvSpPr>
        <p:spPr>
          <a:xfrm>
            <a:off x="5676233" y="1"/>
            <a:ext cx="4343417" cy="344837"/>
          </a:xfrm>
          <a:prstGeom prst="rect">
            <a:avLst/>
          </a:prstGeom>
        </p:spPr>
        <p:txBody>
          <a:bodyPr vert="horz" lIns="93763" tIns="46881" rIns="93763" bIns="46881" rtlCol="0"/>
          <a:lstStyle>
            <a:lvl1pPr algn="r">
              <a:defRPr sz="1300"/>
            </a:lvl1pPr>
          </a:lstStyle>
          <a:p>
            <a:fld id="{7B90E865-A6BC-4815-A359-728FF593CB6C}" type="datetimeFigureOut">
              <a:rPr lang="en-US" smtClean="0"/>
              <a:t>3/16/2023</a:t>
            </a:fld>
            <a:endParaRPr lang="en-US"/>
          </a:p>
        </p:txBody>
      </p:sp>
      <p:sp>
        <p:nvSpPr>
          <p:cNvPr id="4" name="Footer Placeholder 3"/>
          <p:cNvSpPr>
            <a:spLocks noGrp="1"/>
          </p:cNvSpPr>
          <p:nvPr>
            <p:ph type="ftr" sz="quarter" idx="2"/>
          </p:nvPr>
        </p:nvSpPr>
        <p:spPr>
          <a:xfrm>
            <a:off x="1" y="6544914"/>
            <a:ext cx="4343417" cy="344837"/>
          </a:xfrm>
          <a:prstGeom prst="rect">
            <a:avLst/>
          </a:prstGeom>
        </p:spPr>
        <p:txBody>
          <a:bodyPr vert="horz" lIns="93763" tIns="46881" rIns="93763" bIns="46881" rtlCol="0" anchor="b"/>
          <a:lstStyle>
            <a:lvl1pPr algn="l">
              <a:defRPr sz="1300"/>
            </a:lvl1pPr>
          </a:lstStyle>
          <a:p>
            <a:endParaRPr lang="en-US"/>
          </a:p>
        </p:txBody>
      </p:sp>
      <p:sp>
        <p:nvSpPr>
          <p:cNvPr id="5" name="Slide Number Placeholder 4"/>
          <p:cNvSpPr>
            <a:spLocks noGrp="1"/>
          </p:cNvSpPr>
          <p:nvPr>
            <p:ph type="sldNum" sz="quarter" idx="3"/>
          </p:nvPr>
        </p:nvSpPr>
        <p:spPr>
          <a:xfrm>
            <a:off x="5676233" y="6544914"/>
            <a:ext cx="4343417" cy="344837"/>
          </a:xfrm>
          <a:prstGeom prst="rect">
            <a:avLst/>
          </a:prstGeom>
        </p:spPr>
        <p:txBody>
          <a:bodyPr vert="horz" lIns="93763" tIns="46881" rIns="93763" bIns="46881" rtlCol="0" anchor="b"/>
          <a:lstStyle>
            <a:lvl1pPr algn="r">
              <a:defRPr sz="1300"/>
            </a:lvl1pPr>
          </a:lstStyle>
          <a:p>
            <a:fld id="{A2C1C7A8-40F7-46AD-882F-976F50EAA89A}" type="slidenum">
              <a:rPr lang="en-US" smtClean="0"/>
              <a:t>‹#›</a:t>
            </a:fld>
            <a:endParaRPr lang="en-US"/>
          </a:p>
        </p:txBody>
      </p:sp>
    </p:spTree>
    <p:extLst>
      <p:ext uri="{BB962C8B-B14F-4D97-AF65-F5344CB8AC3E}">
        <p14:creationId xmlns:p14="http://schemas.microsoft.com/office/powerpoint/2010/main" val="863297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2818" cy="345684"/>
          </a:xfrm>
          <a:prstGeom prst="rect">
            <a:avLst/>
          </a:prstGeom>
        </p:spPr>
        <p:txBody>
          <a:bodyPr vert="horz" lIns="96612" tIns="48305" rIns="96612" bIns="48305" rtlCol="0"/>
          <a:lstStyle>
            <a:lvl1pPr algn="l">
              <a:defRPr sz="1300"/>
            </a:lvl1pPr>
          </a:lstStyle>
          <a:p>
            <a:endParaRPr lang="en-US"/>
          </a:p>
        </p:txBody>
      </p:sp>
      <p:sp>
        <p:nvSpPr>
          <p:cNvPr id="3" name="Date Placeholder 2"/>
          <p:cNvSpPr>
            <a:spLocks noGrp="1"/>
          </p:cNvSpPr>
          <p:nvPr>
            <p:ph type="dt" idx="1"/>
          </p:nvPr>
        </p:nvSpPr>
        <p:spPr>
          <a:xfrm>
            <a:off x="5676751" y="0"/>
            <a:ext cx="4342818" cy="345684"/>
          </a:xfrm>
          <a:prstGeom prst="rect">
            <a:avLst/>
          </a:prstGeom>
        </p:spPr>
        <p:txBody>
          <a:bodyPr vert="horz" lIns="96612" tIns="48305" rIns="96612" bIns="48305" rtlCol="0"/>
          <a:lstStyle>
            <a:lvl1pPr algn="r">
              <a:defRPr sz="1300"/>
            </a:lvl1pPr>
          </a:lstStyle>
          <a:p>
            <a:fld id="{798CE9DC-F72F-4793-952B-6FE2687A5271}" type="datetimeFigureOut">
              <a:rPr lang="en-US"/>
              <a:t>3/16/2023</a:t>
            </a:fld>
            <a:endParaRPr lang="en-US"/>
          </a:p>
        </p:txBody>
      </p:sp>
      <p:sp>
        <p:nvSpPr>
          <p:cNvPr id="4" name="Slide Image Placeholder 3"/>
          <p:cNvSpPr>
            <a:spLocks noGrp="1" noRot="1" noChangeAspect="1"/>
          </p:cNvSpPr>
          <p:nvPr>
            <p:ph type="sldImg" idx="2"/>
          </p:nvPr>
        </p:nvSpPr>
        <p:spPr>
          <a:xfrm>
            <a:off x="2943225" y="862013"/>
            <a:ext cx="4135438" cy="2325687"/>
          </a:xfrm>
          <a:prstGeom prst="rect">
            <a:avLst/>
          </a:prstGeom>
          <a:noFill/>
          <a:ln w="12700">
            <a:solidFill>
              <a:prstClr val="black"/>
            </a:solidFill>
          </a:ln>
        </p:spPr>
        <p:txBody>
          <a:bodyPr vert="horz" lIns="96612" tIns="48305" rIns="96612" bIns="48305" rtlCol="0" anchor="ctr"/>
          <a:lstStyle/>
          <a:p>
            <a:endParaRPr lang="en-US"/>
          </a:p>
        </p:txBody>
      </p:sp>
      <p:sp>
        <p:nvSpPr>
          <p:cNvPr id="5" name="Notes Placeholder 4"/>
          <p:cNvSpPr>
            <a:spLocks noGrp="1"/>
          </p:cNvSpPr>
          <p:nvPr>
            <p:ph type="body" sz="quarter" idx="3"/>
          </p:nvPr>
        </p:nvSpPr>
        <p:spPr>
          <a:xfrm>
            <a:off x="1002190" y="3315693"/>
            <a:ext cx="8017510" cy="2712839"/>
          </a:xfrm>
          <a:prstGeom prst="rect">
            <a:avLst/>
          </a:prstGeom>
        </p:spPr>
        <p:txBody>
          <a:bodyPr vert="horz" lIns="96612" tIns="48305" rIns="96612" bIns="4830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44068"/>
            <a:ext cx="4342818" cy="345683"/>
          </a:xfrm>
          <a:prstGeom prst="rect">
            <a:avLst/>
          </a:prstGeom>
        </p:spPr>
        <p:txBody>
          <a:bodyPr vert="horz" lIns="96612" tIns="48305" rIns="96612" bIns="48305" rtlCol="0" anchor="b"/>
          <a:lstStyle>
            <a:lvl1pPr algn="l">
              <a:defRPr sz="1300"/>
            </a:lvl1pPr>
          </a:lstStyle>
          <a:p>
            <a:endParaRPr lang="en-US"/>
          </a:p>
        </p:txBody>
      </p:sp>
      <p:sp>
        <p:nvSpPr>
          <p:cNvPr id="7" name="Slide Number Placeholder 6"/>
          <p:cNvSpPr>
            <a:spLocks noGrp="1"/>
          </p:cNvSpPr>
          <p:nvPr>
            <p:ph type="sldNum" sz="quarter" idx="5"/>
          </p:nvPr>
        </p:nvSpPr>
        <p:spPr>
          <a:xfrm>
            <a:off x="5676751" y="6544068"/>
            <a:ext cx="4342818" cy="345683"/>
          </a:xfrm>
          <a:prstGeom prst="rect">
            <a:avLst/>
          </a:prstGeom>
        </p:spPr>
        <p:txBody>
          <a:bodyPr vert="horz" lIns="96612" tIns="48305" rIns="96612" bIns="48305" rtlCol="0" anchor="b"/>
          <a:lstStyle>
            <a:lvl1pPr algn="r">
              <a:defRPr sz="1300"/>
            </a:lvl1pPr>
          </a:lstStyle>
          <a:p>
            <a:fld id="{A49B36F5-7D09-404E-90DD-3A9448618DAC}" type="slidenum">
              <a:rPr lang="en-US"/>
              <a:t>‹#›</a:t>
            </a:fld>
            <a:endParaRPr lang="en-US"/>
          </a:p>
        </p:txBody>
      </p:sp>
    </p:spTree>
    <p:extLst>
      <p:ext uri="{BB962C8B-B14F-4D97-AF65-F5344CB8AC3E}">
        <p14:creationId xmlns:p14="http://schemas.microsoft.com/office/powerpoint/2010/main" val="520265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inkedin.com/groups/1246485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1</a:t>
            </a:fld>
            <a:endParaRPr lang="en-US"/>
          </a:p>
        </p:txBody>
      </p:sp>
    </p:spTree>
    <p:extLst>
      <p:ext uri="{BB962C8B-B14F-4D97-AF65-F5344CB8AC3E}">
        <p14:creationId xmlns:p14="http://schemas.microsoft.com/office/powerpoint/2010/main" val="320399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Gaia is a brand, an ecosystem and a strategic</a:t>
            </a:r>
            <a:r>
              <a:rPr lang="en-GB" baseline="0"/>
              <a:t> programming framework that can be adopted by all sections, chapters, committees and events in SPE.   It might look like one size fits all but actually inside there is plenty of room for creativity and customization to audience.   The thing to never lose sight of is the external context – the ecological thresholds and the social foundations which are both under threat from human activity and which we can help address.</a:t>
            </a:r>
          </a:p>
          <a:p>
            <a:endParaRPr lang="en-GB" baseline="0"/>
          </a:p>
          <a:p>
            <a:r>
              <a:rPr lang="en-GB" baseline="0"/>
              <a:t>The rationale for Gaia is explained in three parts – read from slide the key elements</a:t>
            </a:r>
          </a:p>
          <a:p>
            <a:endParaRPr lang="en-GB" baseline="0"/>
          </a:p>
          <a:p>
            <a:r>
              <a:rPr lang="en-GB" baseline="0"/>
              <a:t>Although we are all volunteers and goal setting is not typical we have set ourselves some aspirations as typically we do all like to have goals in our industry.   We thought of the first year as one where we would try to get everyone on the same page so that in year two – 2022 – we could focus on Actions  - our own via SPE but more importantly our own in the roles we fulfil inside our companies  - how will be reframe our roles, how can we perform them differently, how can we enable others to embrace the energy system transformation so we can become the linchpin of this new system.  </a:t>
            </a:r>
          </a:p>
          <a:p>
            <a:endParaRPr lang="en-GB" baseline="0"/>
          </a:p>
          <a:p>
            <a:r>
              <a:rPr lang="en-GB" baseline="0"/>
              <a:t>By year three we hope to have shattered the sustainability glass floor – removed all the barriers that today make it so challenging for operations to adopt sustainability aligned practices.   We expect them to make the top line, make the bottom line, not  hurt anyone and then save the planet at lunch time.  There are paradoxical </a:t>
            </a:r>
            <a:r>
              <a:rPr lang="en-GB" baseline="0" err="1"/>
              <a:t>injuctions</a:t>
            </a:r>
            <a:r>
              <a:rPr lang="en-GB" baseline="0"/>
              <a:t> and a pressure on time that belies the complexity of execution to create the energy system transformation as well as transform humanity’s linear consumption models to circular economy models where waste no longer exists but becomes feedstock generating value.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017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need for</a:t>
            </a:r>
            <a:r>
              <a:rPr lang="en-GB" baseline="0"/>
              <a:t> script – all is on slide</a:t>
            </a:r>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15</a:t>
            </a:fld>
            <a:endParaRPr lang="en-US"/>
          </a:p>
        </p:txBody>
      </p:sp>
    </p:spTree>
    <p:extLst>
      <p:ext uri="{BB962C8B-B14F-4D97-AF65-F5344CB8AC3E}">
        <p14:creationId xmlns:p14="http://schemas.microsoft.com/office/powerpoint/2010/main" val="192119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framework started with 16 elements</a:t>
            </a:r>
            <a:r>
              <a:rPr lang="en-GB" baseline="0" dirty="0"/>
              <a:t>, then 12 and we distilled it down to 9 key and we hope memorable elements</a:t>
            </a:r>
          </a:p>
          <a:p>
            <a:endParaRPr lang="en-GB" baseline="0" dirty="0"/>
          </a:p>
          <a:p>
            <a:r>
              <a:rPr lang="en-GB" baseline="0" dirty="0"/>
              <a:t>The first three elements are about the quality and ambition of our actions.   No ticking boxes but rather looking to move needles, to focus on our energy on where our strengths can have the greatest additional impact.   </a:t>
            </a:r>
          </a:p>
          <a:p>
            <a:endParaRPr lang="en-GB" baseline="0" dirty="0"/>
          </a:p>
          <a:p>
            <a:r>
              <a:rPr lang="en-GB" baseline="0" dirty="0"/>
              <a:t>We identified three principles – Aggregation – so important in our complex value chain held together by contracts that leads to so much fragmentation. Fragmentation is our enemy.   Each gap can have a wedge driven through it.   The world sees us as ONE industry yet we don’t act like one.    The idea here is to foster Aggregation and challenge ourselves to overcome anything that undermines it – tackling uncomfortable subjects, including stakeholders who don’t like us, learning to be comfortable with discomfort.   </a:t>
            </a:r>
          </a:p>
          <a:p>
            <a:endParaRPr lang="en-GB" baseline="0" dirty="0"/>
          </a:p>
          <a:p>
            <a:r>
              <a:rPr lang="en-GB" baseline="0" dirty="0"/>
              <a:t>We have two other Principles – Collaboration and Engagement. We already do lots of both as an industry but do we do enough to be consistent with the scale and urgency of the challenges.    If not then we have to up to our game.</a:t>
            </a:r>
          </a:p>
          <a:p>
            <a:endParaRPr lang="en-GB" baseline="0" dirty="0"/>
          </a:p>
          <a:p>
            <a:r>
              <a:rPr lang="en-GB" baseline="0" dirty="0"/>
              <a:t>The other six elements are divided in to Pathways and Priorities.  The Pathway draw on SPE strengths – our technical excellence, our knowledge sharing mission, our multidisciplinary make up, our love of technology…………….so naturally Innovation is at the top,  then Measuring what Matters where we believe we can contribute to the development of standardized fit-for-decision data to support sustainability aligned decision by Operations and by R&amp;D the two key functions delivering the future energy system and any other sustainability aligned activity.     Finally we have Listening and Communicating and here the thought is that our 100+ international events and 1000+ local events can be venues for diverse stakeholders to attend and debate and knowledge share for the benefit of all.    The Priorities are about what the external world is worried about and on which we can have a significant impact.   </a:t>
            </a:r>
          </a:p>
          <a:p>
            <a:endParaRPr lang="en-GB" baseline="0" dirty="0"/>
          </a:p>
          <a:p>
            <a:r>
              <a:rPr lang="en-GB" baseline="0" dirty="0"/>
              <a:t>Above all we want to encourage “thinking like activists, and acting like engineers”………….</a:t>
            </a:r>
          </a:p>
          <a:p>
            <a:endParaRPr lang="en-GB" baseline="0" dirty="0"/>
          </a:p>
          <a:p>
            <a:r>
              <a:rPr lang="en-GB" baseline="0" dirty="0"/>
              <a:t>This programming framework can underpin programming of any physical and virtual events – either stand-alone Gaia events or classic events with Gaia tracks or Gaia-enabled e.g. a CCUS technical workshop that also addresses stakeholder concerns.</a:t>
            </a:r>
            <a:endParaRPr lang="en-US" dirty="0"/>
          </a:p>
        </p:txBody>
      </p:sp>
      <p:sp>
        <p:nvSpPr>
          <p:cNvPr id="4" name="Slide Number Placeholder 3"/>
          <p:cNvSpPr>
            <a:spLocks noGrp="1"/>
          </p:cNvSpPr>
          <p:nvPr>
            <p:ph type="sldNum" sz="quarter" idx="5"/>
          </p:nvPr>
        </p:nvSpPr>
        <p:spPr/>
        <p:txBody>
          <a:bodyPr/>
          <a:lstStyle/>
          <a:p>
            <a:fld id="{A49B36F5-7D09-404E-90DD-3A9448618DAC}" type="slidenum">
              <a:rPr lang="en-US" smtClean="0"/>
              <a:t>16</a:t>
            </a:fld>
            <a:endParaRPr lang="en-US" dirty="0"/>
          </a:p>
        </p:txBody>
      </p:sp>
    </p:spTree>
    <p:extLst>
      <p:ext uri="{BB962C8B-B14F-4D97-AF65-F5344CB8AC3E}">
        <p14:creationId xmlns:p14="http://schemas.microsoft.com/office/powerpoint/2010/main" val="47016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expanded version of the framework and is not for presenting but more for consulting by those in charge of programming </a:t>
            </a:r>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17</a:t>
            </a:fld>
            <a:endParaRPr lang="en-US"/>
          </a:p>
        </p:txBody>
      </p:sp>
    </p:spTree>
    <p:extLst>
      <p:ext uri="{BB962C8B-B14F-4D97-AF65-F5344CB8AC3E}">
        <p14:creationId xmlns:p14="http://schemas.microsoft.com/office/powerpoint/2010/main" val="10904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73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93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441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15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95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example of programming</a:t>
            </a:r>
            <a:r>
              <a:rPr lang="en-GB" baseline="0"/>
              <a:t> is our TREE initiative  – under the Natural Capital and Regeneration priority. </a:t>
            </a:r>
          </a:p>
          <a:p>
            <a:endParaRPr lang="en-GB" baseline="0"/>
          </a:p>
          <a:p>
            <a:r>
              <a:rPr lang="en-GB" baseline="0"/>
              <a:t> The text covers all the talking points</a:t>
            </a:r>
          </a:p>
          <a:p>
            <a:endParaRPr lang="en-GB" baseline="0"/>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Standing for </a:t>
            </a:r>
            <a:r>
              <a:rPr lang="en-US" sz="1200" b="1" i="1">
                <a:latin typeface="Calibri" panose="020F0502020204030204" pitchFamily="34" charset="0"/>
                <a:ea typeface="Calibri" panose="020F0502020204030204" pitchFamily="34" charset="0"/>
                <a:cs typeface="Times New Roman" panose="02020603050405020304" pitchFamily="18" charset="0"/>
              </a:rPr>
              <a:t>Together Reforest for Energy and Ecology,</a:t>
            </a:r>
            <a:r>
              <a:rPr lang="en-US" sz="1200">
                <a:latin typeface="Calibri" panose="020F0502020204030204" pitchFamily="34" charset="0"/>
                <a:ea typeface="Calibri" panose="020F0502020204030204" pitchFamily="34" charset="0"/>
                <a:cs typeface="Times New Roman" panose="02020603050405020304" pitchFamily="18" charset="0"/>
              </a:rPr>
              <a:t> TREE is an initiative under the SPE Gaia Sustainability program which aims for a very high standard in supporting or directly implementing nature-based solutions to offset emissions pending scaling of direct abatement and removal solutions. </a:t>
            </a:r>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TREE has been designed to embody the SPE core values:  technical excellence, knowledge sharing, member engagement, and collaboration.</a:t>
            </a:r>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The TREE initiative builds on existing Section tree planting activities and provide all Sections and Chapters with a comprehensive technical guide to help define motivation and desired outcomes; to design project configurations including collaboration with external biodiversity technical experts and ensure oversight.</a:t>
            </a:r>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TREE encourages the involvement of stakeholders, local experts and other initiatives with a similar mission. </a:t>
            </a:r>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The TREE implementation guideline includes an extensive set of references to supporting learning about natural capital solutions best practices. </a:t>
            </a:r>
          </a:p>
          <a:p>
            <a:pPr marL="342900" lvl="0" indent="-342900">
              <a:lnSpc>
                <a:spcPct val="107000"/>
              </a:lnSpc>
              <a:spcAft>
                <a:spcPts val="800"/>
              </a:spcAft>
              <a:buSzPts val="1000"/>
              <a:buFont typeface="Symbol" panose="05050102010706020507" pitchFamily="18" charset="2"/>
              <a:buChar char=""/>
              <a:tabLst>
                <a:tab pos="457200" algn="l"/>
              </a:tabLst>
            </a:pPr>
            <a:r>
              <a:rPr lang="en-US" sz="1200">
                <a:latin typeface="Calibri" panose="020F0502020204030204" pitchFamily="34" charset="0"/>
                <a:ea typeface="Calibri" panose="020F0502020204030204" pitchFamily="34" charset="0"/>
                <a:cs typeface="Times New Roman" panose="02020603050405020304" pitchFamily="18" charset="0"/>
              </a:rPr>
              <a:t>The emissions tracking start-up Footprint Inc. is a TREE partner to help Sections &amp; Chapters determine their emissions offsetting rationale for their tree planting efforts e.g.  Member personal emissions; % of country national emissions; % of industry emissions; % of events emissions </a:t>
            </a:r>
            <a:r>
              <a:rPr lang="en-US" sz="1200" err="1">
                <a:latin typeface="Calibri" panose="020F0502020204030204" pitchFamily="34" charset="0"/>
                <a:ea typeface="Calibri" panose="020F0502020204030204" pitchFamily="34" charset="0"/>
                <a:cs typeface="Times New Roman" panose="02020603050405020304" pitchFamily="18" charset="0"/>
              </a:rPr>
              <a:t>etc</a:t>
            </a:r>
            <a:r>
              <a:rPr lang="en-US" sz="1200">
                <a:latin typeface="Calibri" panose="020F0502020204030204" pitchFamily="34" charset="0"/>
                <a:ea typeface="Calibri" panose="020F0502020204030204" pitchFamily="34" charset="0"/>
                <a:cs typeface="Times New Roman" panose="02020603050405020304" pitchFamily="18" charset="0"/>
              </a:rPr>
              <a:t> </a:t>
            </a:r>
            <a:r>
              <a:rPr lang="en-US" sz="1200" err="1">
                <a:latin typeface="Calibri" panose="020F0502020204030204" pitchFamily="34" charset="0"/>
                <a:ea typeface="Calibri" panose="020F0502020204030204" pitchFamily="34" charset="0"/>
                <a:cs typeface="Times New Roman" panose="02020603050405020304" pitchFamily="18" charset="0"/>
              </a:rPr>
              <a:t>etc</a:t>
            </a:r>
            <a:endParaRPr lang="en-US" sz="12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A49B36F5-7D09-404E-90DD-3A9448618DAC}" type="slidenum">
              <a:rPr lang="en-US" smtClean="0"/>
              <a:t>23</a:t>
            </a:fld>
            <a:endParaRPr lang="en-US"/>
          </a:p>
        </p:txBody>
      </p:sp>
    </p:spTree>
    <p:extLst>
      <p:ext uri="{BB962C8B-B14F-4D97-AF65-F5344CB8AC3E}">
        <p14:creationId xmlns:p14="http://schemas.microsoft.com/office/powerpoint/2010/main" val="415866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3E3E3E"/>
                </a:solidFill>
                <a:effectLst/>
                <a:latin typeface="Georgia" panose="02040502050405020303" pitchFamily="18" charset="0"/>
              </a:rPr>
              <a:t>The challenges we face are greater than climate change and GHG emissions: the health of our ecosystems that we depend on are declining rapidly.  We depend on ecosystem vitality, like bees and bats to pollinate our plants, not just wild plants, but industrial agriculture.  </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Much of our ice-free land has been negatively impacted by humans.  Much of our wetlands have been lost or greatly degraded.  </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Over the history of humanity, GHG’s in the atmosphere has averaged around 280 ppm.  We’re now at 414 ppm.  We must keep atmospheric GHGs below 450 ppm to keep global warming below 1.5 </a:t>
            </a:r>
            <a:r>
              <a:rPr lang="en-US" b="0" i="0" err="1">
                <a:solidFill>
                  <a:srgbClr val="3E3E3E"/>
                </a:solidFill>
                <a:effectLst/>
                <a:latin typeface="Georgia" panose="02040502050405020303" pitchFamily="18" charset="0"/>
              </a:rPr>
              <a:t>degC</a:t>
            </a:r>
            <a:r>
              <a:rPr lang="en-US" b="0" i="0">
                <a:solidFill>
                  <a:srgbClr val="3E3E3E"/>
                </a:solidFill>
                <a:effectLst/>
                <a:latin typeface="Georgia" panose="02040502050405020303" pitchFamily="18" charset="0"/>
              </a:rPr>
              <a:t>.  </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We have only 400 gigatons of GHG budget remaining and are using about 40 gigatons of this budget.  Depending on which reference you use, we have only 7-10 years of carbon budget at current levels.</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This is why this is the decade of action!</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We must unleash the power of engineering to solve this problem.  </a:t>
            </a:r>
          </a:p>
          <a:p>
            <a:pPr marL="171450" indent="-171450">
              <a:buFont typeface="Arial" panose="020B0604020202020204" pitchFamily="34" charset="0"/>
              <a:buChar char="•"/>
            </a:pPr>
            <a:r>
              <a:rPr lang="en-US" b="0" i="0">
                <a:solidFill>
                  <a:srgbClr val="3E3E3E"/>
                </a:solidFill>
                <a:effectLst/>
                <a:latin typeface="Georgia" panose="02040502050405020303" pitchFamily="18" charset="0"/>
              </a:rPr>
              <a:t>The WWF has tracked more than 4,000 species of vertebrates for its 2020 Living Planet Index report published on Thursday. It said deforestation aimed at making space for agricultural land was the largest contributor to wildlife population decline. </a:t>
            </a:r>
            <a:r>
              <a:rPr lang="en-US" b="0" i="0">
                <a:solidFill>
                  <a:srgbClr val="333333"/>
                </a:solidFill>
                <a:effectLst/>
                <a:latin typeface="Open Sans" panose="020B0606030504020204" pitchFamily="34" charset="0"/>
              </a:rPr>
              <a:t>The Living Planet Index (LPI) </a:t>
            </a:r>
            <a:r>
              <a:rPr lang="en-US" b="0" i="0">
                <a:solidFill>
                  <a:srgbClr val="3E3E3E"/>
                </a:solidFill>
                <a:effectLst/>
                <a:latin typeface="Georgia" panose="02040502050405020303" pitchFamily="18" charset="0"/>
              </a:rPr>
              <a:t>https://wwf.panda.org/wwf_news/?780191/LPR-2020</a:t>
            </a:r>
            <a:endParaRPr lang="en-GB"/>
          </a:p>
        </p:txBody>
      </p:sp>
      <p:sp>
        <p:nvSpPr>
          <p:cNvPr id="4" name="Slide Number Placeholder 3"/>
          <p:cNvSpPr>
            <a:spLocks noGrp="1"/>
          </p:cNvSpPr>
          <p:nvPr>
            <p:ph type="sldNum" sz="quarter" idx="5"/>
          </p:nvPr>
        </p:nvSpPr>
        <p:spPr/>
        <p:txBody>
          <a:bodyPr/>
          <a:lstStyle/>
          <a:p>
            <a:fld id="{A49B36F5-7D09-404E-90DD-3A9448618DAC}" type="slidenum">
              <a:rPr lang="en-US" smtClean="0"/>
              <a:t>3</a:t>
            </a:fld>
            <a:endParaRPr lang="en-US"/>
          </a:p>
        </p:txBody>
      </p:sp>
    </p:spTree>
    <p:extLst>
      <p:ext uri="{BB962C8B-B14F-4D97-AF65-F5344CB8AC3E}">
        <p14:creationId xmlns:p14="http://schemas.microsoft.com/office/powerpoint/2010/main" val="81919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B36F5-7D09-404E-90DD-3A9448618DAC}" type="slidenum">
              <a:rPr lang="en-US" smtClean="0"/>
              <a:t>27</a:t>
            </a:fld>
            <a:endParaRPr lang="en-US"/>
          </a:p>
        </p:txBody>
      </p:sp>
    </p:spTree>
    <p:extLst>
      <p:ext uri="{BB962C8B-B14F-4D97-AF65-F5344CB8AC3E}">
        <p14:creationId xmlns:p14="http://schemas.microsoft.com/office/powerpoint/2010/main" val="911289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Ivar Text"/>
              </a:rPr>
              <a:t>The European Union and the United States have launched a landmark pledge to slash emissions of the powerful greenhouse gas methane, a commitment that could prevent 0.2 degrees Celsius of global warming. The alliance's members will seek to lower global emissions of methane — the second-largest contributor to climate change after carbon dioxide — by 30 percent below 2020 levels by 2030. Besides the EU and the U.S., more than 103 countries have signed up so far, including major methane emitters like Nigeria and Pakistan.</a:t>
            </a:r>
            <a:endParaRPr lang="en-GB"/>
          </a:p>
        </p:txBody>
      </p:sp>
      <p:sp>
        <p:nvSpPr>
          <p:cNvPr id="4" name="Slide Number Placeholder 3"/>
          <p:cNvSpPr>
            <a:spLocks noGrp="1"/>
          </p:cNvSpPr>
          <p:nvPr>
            <p:ph type="sldNum" sz="quarter" idx="5"/>
          </p:nvPr>
        </p:nvSpPr>
        <p:spPr/>
        <p:txBody>
          <a:bodyPr/>
          <a:lstStyle/>
          <a:p>
            <a:fld id="{A49B36F5-7D09-404E-90DD-3A9448618DAC}" type="slidenum">
              <a:rPr lang="en-US" smtClean="0"/>
              <a:t>29</a:t>
            </a:fld>
            <a:endParaRPr lang="en-US"/>
          </a:p>
        </p:txBody>
      </p:sp>
    </p:spTree>
    <p:extLst>
      <p:ext uri="{BB962C8B-B14F-4D97-AF65-F5344CB8AC3E}">
        <p14:creationId xmlns:p14="http://schemas.microsoft.com/office/powerpoint/2010/main" val="15615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Join</a:t>
            </a:r>
            <a:r>
              <a:rPr lang="en-GB" baseline="0"/>
              <a:t> our Gaia Linked In Community </a:t>
            </a:r>
            <a:r>
              <a:rPr lang="en-US" sz="1200">
                <a:solidFill>
                  <a:schemeClr val="tx2">
                    <a:lumMod val="75000"/>
                  </a:schemeClr>
                </a:solidFill>
                <a:hlinkClick r:id="rId3"/>
              </a:rPr>
              <a:t>https://www.linkedin.com/groups/12464854/</a:t>
            </a:r>
            <a:endParaRPr lang="en-US" sz="1200">
              <a:solidFill>
                <a:schemeClr val="tx2">
                  <a:lumMod val="75000"/>
                </a:schemeClr>
              </a:solidFill>
            </a:endParaRPr>
          </a:p>
          <a:p>
            <a:r>
              <a:rPr lang="en-GB" baseline="0"/>
              <a:t>where expert curated content is posted every day and sometimes engages vigorous debate.  It creates a sense of belonging and all Gaia programming is promoted to the members who are not all in oil and gas but are interested.</a:t>
            </a:r>
          </a:p>
          <a:p>
            <a:r>
              <a:rPr lang="en-GB" baseline="0"/>
              <a:t>We accept anyone in oil and gas who is keen to learn and contribute to sustainability progress, anyone outside who has expertise we can learn from and who is willing to learn about the oil and gas industry, students from our SPE chapters and also AAPG and SEG and other societies.  We turn down anyone who is not visibly connected to this growing community or connected to the challenges.  We discourage job seeking and service selling and do not permit attacking language.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333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Gaia Talks are a key programming feature – global</a:t>
            </a:r>
            <a:r>
              <a:rPr lang="en-GB" baseline="0"/>
              <a:t> Gaia Talks on SPE Live and local Gaia Talks organised by Sections often working together on themes, speakers, overall coherence </a:t>
            </a:r>
            <a:r>
              <a:rPr lang="en-GB" baseline="0" err="1"/>
              <a:t>etc</a:t>
            </a:r>
            <a:endParaRPr lang="en-GB" baseline="0"/>
          </a:p>
          <a:p>
            <a:r>
              <a:rPr lang="en-GB" baseline="0"/>
              <a:t>Many Gaia Talks are galvanized by the Gaia Regional liaisons and their teams of highly motivated individuals</a:t>
            </a:r>
          </a:p>
          <a:p>
            <a:endParaRPr lang="en-US"/>
          </a:p>
        </p:txBody>
      </p:sp>
      <p:sp>
        <p:nvSpPr>
          <p:cNvPr id="4" name="Slide Number Placeholder 3"/>
          <p:cNvSpPr>
            <a:spLocks noGrp="1"/>
          </p:cNvSpPr>
          <p:nvPr>
            <p:ph type="sldNum" sz="quarter" idx="10"/>
          </p:nvPr>
        </p:nvSpPr>
        <p:spPr/>
        <p:txBody>
          <a:bodyPr/>
          <a:lstStyle/>
          <a:p>
            <a:fld id="{A49B36F5-7D09-404E-90DD-3A9448618DAC}" type="slidenum">
              <a:rPr lang="en-US" smtClean="0"/>
              <a:t>31</a:t>
            </a:fld>
            <a:endParaRPr lang="en-US"/>
          </a:p>
        </p:txBody>
      </p:sp>
    </p:spTree>
    <p:extLst>
      <p:ext uri="{BB962C8B-B14F-4D97-AF65-F5344CB8AC3E}">
        <p14:creationId xmlns:p14="http://schemas.microsoft.com/office/powerpoint/2010/main" val="297401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links will take you to the key Gaia</a:t>
            </a:r>
            <a:r>
              <a:rPr lang="en-GB" baseline="0"/>
              <a:t> resources</a:t>
            </a:r>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32</a:t>
            </a:fld>
            <a:endParaRPr lang="en-US"/>
          </a:p>
        </p:txBody>
      </p:sp>
    </p:spTree>
    <p:extLst>
      <p:ext uri="{BB962C8B-B14F-4D97-AF65-F5344CB8AC3E}">
        <p14:creationId xmlns:p14="http://schemas.microsoft.com/office/powerpoint/2010/main" val="52187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36697">
              <a:defRPr/>
            </a:pPr>
            <a:r>
              <a:rPr lang="en-GB" sz="800">
                <a:latin typeface="Calibri" panose="020F0502020204030204" pitchFamily="34" charset="0"/>
                <a:ea typeface="Calibri" panose="020F0502020204030204" pitchFamily="34" charset="0"/>
                <a:cs typeface="Times New Roman" panose="02020603050405020304" pitchFamily="18" charset="0"/>
              </a:rPr>
              <a:t>Here you can see the cover of the actual report.</a:t>
            </a:r>
          </a:p>
          <a:p>
            <a:pPr defTabSz="636697">
              <a:defRPr/>
            </a:pPr>
            <a:r>
              <a:rPr lang="en-GB" sz="800">
                <a:latin typeface="Calibri" panose="020F0502020204030204" pitchFamily="34" charset="0"/>
                <a:ea typeface="Calibri" panose="020F0502020204030204" pitchFamily="34" charset="0"/>
                <a:cs typeface="Times New Roman" panose="02020603050405020304" pitchFamily="18" charset="0"/>
              </a:rPr>
              <a:t>We are glad to have the opportunity to partner with WBCSD in this project who are well positioned through their work with other sectors to produce Roadmaps and gave us good steer throughout the project.</a:t>
            </a:r>
          </a:p>
          <a:p>
            <a:pPr defTabSz="636697">
              <a:defRPr/>
            </a:pPr>
            <a:endParaRPr lang="en-GB" sz="800">
              <a:latin typeface="Calibri" panose="020F0502020204030204" pitchFamily="34" charset="0"/>
              <a:ea typeface="Calibri" panose="020F0502020204030204" pitchFamily="34" charset="0"/>
              <a:cs typeface="Times New Roman" panose="02020603050405020304" pitchFamily="18" charset="0"/>
            </a:endParaRPr>
          </a:p>
          <a:p>
            <a:pPr defTabSz="636697">
              <a:defRPr/>
            </a:pPr>
            <a:r>
              <a:rPr lang="en-GB" sz="800">
                <a:latin typeface="Calibri" panose="020F0502020204030204" pitchFamily="34" charset="0"/>
                <a:ea typeface="Calibri" panose="020F0502020204030204" pitchFamily="34" charset="0"/>
                <a:cs typeface="Times New Roman" panose="02020603050405020304" pitchFamily="18" charset="0"/>
              </a:rPr>
              <a:t>This Roadmap is really about lifting our Atlas we put together on the next level and really concentrate on concrete actions our industry can conduct to contribute to the SDGs. Of course nothing mandatory as every company has different business models, is operating in different regions etc. </a:t>
            </a:r>
          </a:p>
          <a:p>
            <a:pPr defTabSz="636697">
              <a:defRPr/>
            </a:pPr>
            <a:r>
              <a:rPr lang="en-GB" sz="800">
                <a:solidFill>
                  <a:srgbClr val="000000"/>
                </a:solidFill>
                <a:latin typeface="InterFace Light"/>
              </a:rPr>
              <a:t>As we rapidly approach the 2030 deadline to deliver the UN Sustainable Development Goals (SDGs), the need for concerted action and coordinated solutions involving all parts of society is more urgent than ever. </a:t>
            </a:r>
            <a:endParaRPr lang="en-US"/>
          </a:p>
          <a:p>
            <a:pPr defTabSz="636697">
              <a:defRPr/>
            </a:pPr>
            <a:r>
              <a:rPr lang="en-GB" sz="800">
                <a:latin typeface="Calibri" panose="020F0502020204030204" pitchFamily="34" charset="0"/>
                <a:ea typeface="Calibri" panose="020F0502020204030204" pitchFamily="34" charset="0"/>
                <a:cs typeface="Times New Roman" panose="02020603050405020304" pitchFamily="18" charset="0"/>
              </a:rPr>
              <a:t>But it’s really about inspiring the sector to contribute to the SDGs. </a:t>
            </a:r>
          </a:p>
          <a:p>
            <a:pPr defTabSz="636697">
              <a:defRPr/>
            </a:pPr>
            <a:endParaRPr lang="en-GB" sz="800">
              <a:latin typeface="Calibri" panose="020F0502020204030204" pitchFamily="34" charset="0"/>
              <a:ea typeface="Calibri" panose="020F0502020204030204" pitchFamily="34" charset="0"/>
              <a:cs typeface="Times New Roman" panose="02020603050405020304" pitchFamily="18" charset="0"/>
            </a:endParaRPr>
          </a:p>
          <a:p>
            <a:endParaRPr lang="en-GB" sz="80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4"/>
          </p:nvPr>
        </p:nvSpPr>
        <p:spPr/>
        <p:txBody>
          <a:bodyPr/>
          <a:lstStyle/>
          <a:p>
            <a:pPr defTabSz="636697">
              <a:defRPr/>
            </a:pPr>
            <a:endParaRPr lang="en-GB" sz="80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636697">
              <a:defRPr/>
            </a:pPr>
            <a:fld id="{CE53395D-244E-3641-8896-35AEEC50F41F}" type="slidenum">
              <a:rPr lang="en-GB" sz="800">
                <a:solidFill>
                  <a:prstClr val="black"/>
                </a:solidFill>
                <a:latin typeface="Calibri" panose="020F0502020204030204"/>
              </a:rPr>
              <a:pPr defTabSz="636697">
                <a:defRPr/>
              </a:pPr>
              <a:t>33</a:t>
            </a:fld>
            <a:endParaRPr lang="en-GB" sz="800">
              <a:solidFill>
                <a:prstClr val="black"/>
              </a:solidFill>
              <a:latin typeface="Calibri" panose="020F0502020204030204"/>
            </a:endParaRPr>
          </a:p>
        </p:txBody>
      </p:sp>
    </p:spTree>
    <p:extLst>
      <p:ext uri="{BB962C8B-B14F-4D97-AF65-F5344CB8AC3E}">
        <p14:creationId xmlns:p14="http://schemas.microsoft.com/office/powerpoint/2010/main" val="330931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 hope we can exchange on the ideas we are presenting here.  The SPE is very determined to make this new initiative a success and in supporting the members of the Gaia community, perhaps it’s even a movement already, in reaching optimal impact.</a:t>
            </a:r>
          </a:p>
          <a:p>
            <a:endParaRPr lang="en-US" dirty="0"/>
          </a:p>
          <a:p>
            <a:r>
              <a:rPr lang="en-US" dirty="0"/>
              <a:t>And staying with the Ancient Greeks who taught us much and for whom Gaia was the personification of Mother Earth I will close with a slight variation on the quote from the great Ancient Greek scientist Archimedes where </a:t>
            </a:r>
            <a:r>
              <a:rPr lang="en-US" baseline="0" dirty="0"/>
              <a:t> we </a:t>
            </a:r>
            <a:r>
              <a:rPr lang="en-US" dirty="0"/>
              <a:t>changed the “I” to a “we”.   “Give us a place to stand, and a lever long enough, and we will move the world” – “place</a:t>
            </a:r>
            <a:r>
              <a:rPr lang="en-US" baseline="0" dirty="0"/>
              <a:t> to stand</a:t>
            </a:r>
            <a:r>
              <a:rPr lang="en-US" dirty="0"/>
              <a:t>” being the </a:t>
            </a:r>
            <a:r>
              <a:rPr lang="en-US" baseline="0" dirty="0"/>
              <a:t> SPE, the “lever” being the Gaia program and the “we” being all the SPE members and near-members committed the oil and gas industry being part of the solution to global warming and biodiversity collapse.   </a:t>
            </a:r>
            <a:endParaRPr lang="en-US" dirty="0"/>
          </a:p>
          <a:p>
            <a:endParaRPr lang="en-US" dirty="0"/>
          </a:p>
        </p:txBody>
      </p:sp>
      <p:sp>
        <p:nvSpPr>
          <p:cNvPr id="4" name="Slide Number Placeholder 3"/>
          <p:cNvSpPr>
            <a:spLocks noGrp="1"/>
          </p:cNvSpPr>
          <p:nvPr>
            <p:ph type="sldNum" sz="quarter" idx="5"/>
          </p:nvPr>
        </p:nvSpPr>
        <p:spPr/>
        <p:txBody>
          <a:bodyPr/>
          <a:lstStyle/>
          <a:p>
            <a:fld id="{A49B36F5-7D09-404E-90DD-3A9448618DAC}" type="slidenum">
              <a:rPr lang="en-US" smtClean="0"/>
              <a:t>34</a:t>
            </a:fld>
            <a:endParaRPr lang="en-US" dirty="0"/>
          </a:p>
        </p:txBody>
      </p:sp>
    </p:spTree>
    <p:extLst>
      <p:ext uri="{BB962C8B-B14F-4D97-AF65-F5344CB8AC3E}">
        <p14:creationId xmlns:p14="http://schemas.microsoft.com/office/powerpoint/2010/main" val="848056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attention. I hope we can exchange on the ideas we are presenting here.  The SPE is very determined to make this new initiative a success and in supporting the members of the Gaia community, perhaps it’s even a movement already, in reaching optimal impact.</a:t>
            </a:r>
          </a:p>
          <a:p>
            <a:endParaRPr lang="en-US"/>
          </a:p>
          <a:p>
            <a:r>
              <a:rPr lang="en-US"/>
              <a:t>And staying with the Ancient Greeks who taught us much and for whom Gaia was the personification of Mother Earth I will close with a slight variation on the quote from the great Ancient Greek scientist Archimedes where </a:t>
            </a:r>
            <a:r>
              <a:rPr lang="en-US" baseline="0"/>
              <a:t> we </a:t>
            </a:r>
            <a:r>
              <a:rPr lang="en-US"/>
              <a:t>changed the “I” to a “we”.   “Give us a place to stand, and a lever long enough, and we will move the world” – “place</a:t>
            </a:r>
            <a:r>
              <a:rPr lang="en-US" baseline="0"/>
              <a:t> to stand</a:t>
            </a:r>
            <a:r>
              <a:rPr lang="en-US"/>
              <a:t>” being the </a:t>
            </a:r>
            <a:r>
              <a:rPr lang="en-US" baseline="0"/>
              <a:t> SPE, the “lever” being the Gaia program and the “we” being all the SPE members and near-members committed the oil and gas industry being part of the solution to global warming and biodiversity collapse.   </a:t>
            </a:r>
            <a:endParaRPr lang="en-US"/>
          </a:p>
          <a:p>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35</a:t>
            </a:fld>
            <a:endParaRPr lang="en-US"/>
          </a:p>
        </p:txBody>
      </p:sp>
    </p:spTree>
    <p:extLst>
      <p:ext uri="{BB962C8B-B14F-4D97-AF65-F5344CB8AC3E}">
        <p14:creationId xmlns:p14="http://schemas.microsoft.com/office/powerpoint/2010/main" val="351619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 lot of talk and energy is focused on GHG emission.  They are important, no doubt.  However, sustainable development is an even wider topic encompassing all 17 Sustainable Development Goals.  </a:t>
            </a:r>
          </a:p>
          <a:p>
            <a:pPr marL="171450" indent="-171450">
              <a:buFont typeface="Arial" panose="020B0604020202020204" pitchFamily="34" charset="0"/>
              <a:buChar char="•"/>
            </a:pPr>
            <a:r>
              <a:rPr lang="en-GB"/>
              <a:t>We can’t simply sustain current impacts on the environment. Thus, the most important topic to discuss is restoring biosphere vitality and thriving within planetary boundaries.  We live in a limited system, yet behave as if never-ending growth can be accommodated.  Not with current practices.’</a:t>
            </a:r>
          </a:p>
          <a:p>
            <a:pPr marL="171450" indent="-171450">
              <a:buFont typeface="Arial" panose="020B0604020202020204" pitchFamily="34" charset="0"/>
              <a:buChar char="•"/>
            </a:pPr>
            <a:r>
              <a:rPr lang="en-GB"/>
              <a:t>Do you think that the amount of damage we are causing to the environment, or the efficiency with which we use resources are at a level we wish to sustain?</a:t>
            </a:r>
          </a:p>
          <a:p>
            <a:pPr marL="171450" indent="-171450">
              <a:buFont typeface="Arial" panose="020B0604020202020204" pitchFamily="34" charset="0"/>
              <a:buChar char="•"/>
            </a:pPr>
            <a:r>
              <a:rPr lang="en-GB"/>
              <a:t>There are still 0.8 </a:t>
            </a:r>
            <a:r>
              <a:rPr lang="en-GB" err="1"/>
              <a:t>bln</a:t>
            </a:r>
            <a:r>
              <a:rPr lang="en-GB"/>
              <a:t> people who still lack access to energy.  There are billions that still lack access to clean drinking water or basic sanitation or to the internet.  We must balance raising the level of development and access we provide to developing countries, all while radically reducing GHGs and impact on the environment.  </a:t>
            </a:r>
          </a:p>
        </p:txBody>
      </p:sp>
      <p:sp>
        <p:nvSpPr>
          <p:cNvPr id="4" name="Slide Number Placeholder 3"/>
          <p:cNvSpPr>
            <a:spLocks noGrp="1"/>
          </p:cNvSpPr>
          <p:nvPr>
            <p:ph type="sldNum" sz="quarter" idx="5"/>
          </p:nvPr>
        </p:nvSpPr>
        <p:spPr/>
        <p:txBody>
          <a:bodyPr/>
          <a:lstStyle/>
          <a:p>
            <a:fld id="{A49B36F5-7D09-404E-90DD-3A9448618DAC}" type="slidenum">
              <a:rPr lang="en-US" smtClean="0"/>
              <a:t>5</a:t>
            </a:fld>
            <a:endParaRPr lang="en-US"/>
          </a:p>
        </p:txBody>
      </p:sp>
    </p:spTree>
    <p:extLst>
      <p:ext uri="{BB962C8B-B14F-4D97-AF65-F5344CB8AC3E}">
        <p14:creationId xmlns:p14="http://schemas.microsoft.com/office/powerpoint/2010/main" val="223260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We need to build two key capabilities in our members</a:t>
            </a:r>
          </a:p>
          <a:p>
            <a:pPr marL="171450" indent="-171450">
              <a:buFont typeface="Arial" panose="020B0604020202020204" pitchFamily="34" charset="0"/>
              <a:buChar char="•"/>
            </a:pPr>
            <a:r>
              <a:rPr lang="en-GB"/>
              <a:t>We need people who are able to catalyse change at scale, and build and nurture movements.  In Gaia we say we must, “Think like activists and act like engineers.”</a:t>
            </a:r>
          </a:p>
          <a:p>
            <a:pPr marL="171450" indent="-171450">
              <a:buFont typeface="Arial" panose="020B0604020202020204" pitchFamily="34" charset="0"/>
              <a:buChar char="•"/>
            </a:pPr>
            <a:r>
              <a:rPr lang="en-GB"/>
              <a:t>Additionally, we need effective communicators who are brave enough to engage with the public to explain our industries central role to helping drive the energy transition.  </a:t>
            </a:r>
          </a:p>
          <a:p>
            <a:pPr marL="171450" indent="-171450">
              <a:buFont typeface="Arial" panose="020B0604020202020204" pitchFamily="34" charset="0"/>
              <a:buChar char="•"/>
            </a:pPr>
            <a:r>
              <a:rPr lang="en-GB"/>
              <a:t>Our industry is seen as a single monolithic industry. We’re all lumped together as one entity.  Yet, we don’t show up to the public with aligned messaging.  We don’t effectively collaborate and integrate.  We lack a sense of aggregation, and as such, we do ourselves a great disservice.</a:t>
            </a:r>
          </a:p>
        </p:txBody>
      </p:sp>
      <p:sp>
        <p:nvSpPr>
          <p:cNvPr id="4" name="Slide Number Placeholder 3"/>
          <p:cNvSpPr>
            <a:spLocks noGrp="1"/>
          </p:cNvSpPr>
          <p:nvPr>
            <p:ph type="sldNum" sz="quarter" idx="5"/>
          </p:nvPr>
        </p:nvSpPr>
        <p:spPr/>
        <p:txBody>
          <a:bodyPr/>
          <a:lstStyle/>
          <a:p>
            <a:fld id="{A49B36F5-7D09-404E-90DD-3A9448618DAC}" type="slidenum">
              <a:rPr lang="en-US" smtClean="0"/>
              <a:t>7</a:t>
            </a:fld>
            <a:endParaRPr lang="en-US"/>
          </a:p>
        </p:txBody>
      </p:sp>
    </p:spTree>
    <p:extLst>
      <p:ext uri="{BB962C8B-B14F-4D97-AF65-F5344CB8AC3E}">
        <p14:creationId xmlns:p14="http://schemas.microsoft.com/office/powerpoint/2010/main" val="195070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industry plays important roles in every one of the 17 UN SDG’s. Learn about them and learn how you can contribute in your daily work and decisions. </a:t>
            </a:r>
          </a:p>
          <a:p>
            <a:r>
              <a:rPr lang="en-GB"/>
              <a:t>If you look at any one in isolation, you’re missing the point.  They’re all inter-related.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If you haven’t looked at it already, I recommend reviewing the IPEICA Sustainability Atlas that links the SDG’s with actions we can take in the O&amp;G industry to support those goals: </a:t>
            </a:r>
            <a:r>
              <a:rPr lang="en-GB" b="1">
                <a:latin typeface="Calibri" panose="020F0502020204030204"/>
              </a:rPr>
              <a:t>More information: www.sdg-roadmap.org</a:t>
            </a:r>
          </a:p>
          <a:p>
            <a:endParaRPr lang="en-GB"/>
          </a:p>
        </p:txBody>
      </p:sp>
      <p:sp>
        <p:nvSpPr>
          <p:cNvPr id="4" name="Slide Number Placeholder 3"/>
          <p:cNvSpPr>
            <a:spLocks noGrp="1"/>
          </p:cNvSpPr>
          <p:nvPr>
            <p:ph type="sldNum" sz="quarter" idx="5"/>
          </p:nvPr>
        </p:nvSpPr>
        <p:spPr/>
        <p:txBody>
          <a:bodyPr/>
          <a:lstStyle/>
          <a:p>
            <a:fld id="{A49B36F5-7D09-404E-90DD-3A9448618DAC}" type="slidenum">
              <a:rPr lang="en-US" smtClean="0"/>
              <a:t>8</a:t>
            </a:fld>
            <a:endParaRPr lang="en-US"/>
          </a:p>
        </p:txBody>
      </p:sp>
    </p:spTree>
    <p:extLst>
      <p:ext uri="{BB962C8B-B14F-4D97-AF65-F5344CB8AC3E}">
        <p14:creationId xmlns:p14="http://schemas.microsoft.com/office/powerpoint/2010/main" val="84754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Every year 93 gigatons of material is extracted from the natural environment.  We extract minerals, ores, fossil fuels, biomass</a:t>
            </a:r>
          </a:p>
          <a:p>
            <a:pPr marL="171450" indent="-171450">
              <a:buFont typeface="Arial" panose="020B0604020202020204" pitchFamily="34" charset="0"/>
              <a:buChar char="•"/>
            </a:pPr>
            <a:r>
              <a:rPr lang="en-GB"/>
              <a:t>You can follow these down into the services they provide, like housing, communications, mobility, healthcare, service, consumables, nutrition</a:t>
            </a:r>
          </a:p>
          <a:p>
            <a:pPr marL="171450" indent="-171450">
              <a:buFont typeface="Arial" panose="020B0604020202020204" pitchFamily="34" charset="0"/>
              <a:buChar char="•"/>
            </a:pPr>
            <a:r>
              <a:rPr lang="en-GB"/>
              <a:t>Some of this ends up as long-lasting materials for buildings and infrastructure. </a:t>
            </a:r>
          </a:p>
          <a:p>
            <a:pPr marL="171450" indent="-171450">
              <a:buFont typeface="Arial" panose="020B0604020202020204" pitchFamily="34" charset="0"/>
              <a:buChar char="•"/>
            </a:pPr>
            <a:r>
              <a:rPr lang="en-GB"/>
              <a:t>Roughly 2/3 is dispersed into the environment as unrecoverable waste, like in landfills.</a:t>
            </a:r>
          </a:p>
          <a:p>
            <a:pPr marL="171450" indent="-171450">
              <a:buFont typeface="Arial" panose="020B0604020202020204" pitchFamily="34" charset="0"/>
              <a:buChar char="•"/>
            </a:pPr>
            <a:r>
              <a:rPr lang="en-GB"/>
              <a:t>Only some 10% is reused.  </a:t>
            </a:r>
          </a:p>
          <a:p>
            <a:pPr marL="171450" indent="-171450">
              <a:buFont typeface="Arial" panose="020B0604020202020204" pitchFamily="34" charset="0"/>
              <a:buChar char="•"/>
            </a:pPr>
            <a:r>
              <a:rPr lang="en-GB"/>
              <a:t>The problem isn’t that we don’t have enough natural resources.  The problem is that we’re incredible wasteful and inefficient in our use of these resources.</a:t>
            </a:r>
          </a:p>
        </p:txBody>
      </p:sp>
      <p:sp>
        <p:nvSpPr>
          <p:cNvPr id="4" name="Slide Number Placeholder 3"/>
          <p:cNvSpPr>
            <a:spLocks noGrp="1"/>
          </p:cNvSpPr>
          <p:nvPr>
            <p:ph type="sldNum" sz="quarter" idx="5"/>
          </p:nvPr>
        </p:nvSpPr>
        <p:spPr/>
        <p:txBody>
          <a:bodyPr/>
          <a:lstStyle/>
          <a:p>
            <a:fld id="{A49B36F5-7D09-404E-90DD-3A9448618DAC}" type="slidenum">
              <a:rPr lang="en-US" smtClean="0"/>
              <a:t>9</a:t>
            </a:fld>
            <a:endParaRPr lang="en-US"/>
          </a:p>
        </p:txBody>
      </p:sp>
    </p:spTree>
    <p:extLst>
      <p:ext uri="{BB962C8B-B14F-4D97-AF65-F5344CB8AC3E}">
        <p14:creationId xmlns:p14="http://schemas.microsoft.com/office/powerpoint/2010/main" val="324940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21212"/>
                </a:solidFill>
                <a:effectLst/>
                <a:latin typeface="GuardianTextEgyptian"/>
              </a:rPr>
              <a:t>The billionaires of the future are those who will look at today’s waste streams and see cheap feedstock to other value adding product and service production.  The circular economy is not just a moral imperative, it’s a HUGE opportunity.</a:t>
            </a:r>
          </a:p>
          <a:p>
            <a:r>
              <a:rPr lang="en-US" b="0" i="0">
                <a:solidFill>
                  <a:srgbClr val="121212"/>
                </a:solidFill>
                <a:effectLst/>
                <a:latin typeface="GuardianTextEgyptian"/>
              </a:rPr>
              <a:t>- For example: We must reimagine buildings as “urban mines’ of potential</a:t>
            </a:r>
          </a:p>
          <a:p>
            <a:r>
              <a:rPr lang="en-US" b="0" i="0">
                <a:solidFill>
                  <a:srgbClr val="121212"/>
                </a:solidFill>
                <a:effectLst/>
                <a:latin typeface="GuardianTextEgyptian"/>
              </a:rPr>
              <a:t>“The moral argument simply doesn’t work,” says Rau. “We have to </a:t>
            </a:r>
            <a:r>
              <a:rPr lang="en-US" b="0" i="0" err="1">
                <a:solidFill>
                  <a:srgbClr val="121212"/>
                </a:solidFill>
                <a:effectLst/>
                <a:latin typeface="GuardianTextEgyptian"/>
              </a:rPr>
              <a:t>organise</a:t>
            </a:r>
            <a:r>
              <a:rPr lang="en-US" b="0" i="0">
                <a:solidFill>
                  <a:srgbClr val="121212"/>
                </a:solidFill>
                <a:effectLst/>
                <a:latin typeface="GuardianTextEgyptian"/>
              </a:rPr>
              <a:t> our thinking along the financial axis.” He calculates that, on average, the residual value of a building’s materials equates to around 18% of the original construction cost – a huge bonus to the bottom line, considering clients are usually saddled with the cost of disposing of demolition waste, rather than reaping any reward from it. “We have to show that materials are a valuable asset, rather than an expense to be lumbered with.”</a:t>
            </a:r>
          </a:p>
          <a:p>
            <a:r>
              <a:rPr lang="en-US" b="0" i="0">
                <a:solidFill>
                  <a:srgbClr val="121212"/>
                </a:solidFill>
                <a:effectLst/>
                <a:latin typeface="GuardianTextEgyptian"/>
              </a:rPr>
              <a:t>SOURCE: https://amp-theguardian-com.cdn.ampproject.org/c/s/amp.theguardian.com/cities/2020/jan/13/the-case-for-never-demolishing-another-building </a:t>
            </a:r>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10</a:t>
            </a:fld>
            <a:endParaRPr lang="en-US"/>
          </a:p>
        </p:txBody>
      </p:sp>
    </p:spTree>
    <p:extLst>
      <p:ext uri="{BB962C8B-B14F-4D97-AF65-F5344CB8AC3E}">
        <p14:creationId xmlns:p14="http://schemas.microsoft.com/office/powerpoint/2010/main" val="121996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That brings us to the new ‘leadership stack’ needed for the next generation of changemakers.  </a:t>
            </a:r>
          </a:p>
          <a:p>
            <a:pPr marL="171450" indent="-171450">
              <a:buFont typeface="Arial" panose="020B0604020202020204" pitchFamily="34" charset="0"/>
              <a:buChar char="•"/>
            </a:pPr>
            <a:r>
              <a:rPr lang="en-GB"/>
              <a:t>We need disruptive innovators to crack the energy transition, innovating across molecules and electrons, leaders who can drive deep collaboration</a:t>
            </a:r>
          </a:p>
          <a:p>
            <a:pPr marL="171450" indent="-171450">
              <a:buFont typeface="Arial" panose="020B0604020202020204" pitchFamily="34" charset="0"/>
              <a:buChar char="•"/>
            </a:pPr>
            <a:r>
              <a:rPr lang="en-GB"/>
              <a:t>Leaders who make all business decisions with sustainability considered in addition to profitability.  This requires leaders with both vision and the ability to deliver on that vision.  It calls for systems thinkers and passionate change agents.</a:t>
            </a:r>
          </a:p>
          <a:p>
            <a:pPr marL="171450" indent="-171450">
              <a:buFont typeface="Arial" panose="020B0604020202020204" pitchFamily="34" charset="0"/>
              <a:buChar char="•"/>
            </a:pPr>
            <a:r>
              <a:rPr lang="en-GB"/>
              <a:t>In order to protect and grow our license to operate as an industry, we need customer focused empathetic communicators that include stakeholders at all project stages.</a:t>
            </a:r>
          </a:p>
          <a:p>
            <a:pPr marL="171450" indent="-171450">
              <a:buFont typeface="Arial" panose="020B0604020202020204" pitchFamily="34" charset="0"/>
              <a:buChar char="•"/>
            </a:pPr>
            <a:r>
              <a:rPr lang="en-GB"/>
              <a:t>Additionally, given the rate of change of digital transformation, leaders must be well versed in how digital can serve as an enabler.  They must be able to translate business needs into a problem statement and set of technical requirements that a digital team can deliver against.  They must be well-versed in agile development and the utilization of AI to augment human workers.</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B36F5-7D09-404E-90DD-3A9448618DA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91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skip quickly  - point is to show that SPE has been leading and proactive on sustainability</a:t>
            </a:r>
            <a:r>
              <a:rPr lang="en-US" baseline="0"/>
              <a:t> topics </a:t>
            </a:r>
            <a:r>
              <a:rPr lang="en-US"/>
              <a:t>for over ten years because</a:t>
            </a:r>
            <a:r>
              <a:rPr lang="en-US" baseline="0"/>
              <a:t> it is the only multidisciplinary professional society in the industry – this is a significant strength.   The HSES discipline members include leading sustainability practitioners with extensive networks who can help members of others SPE disciplines move their comfort boundaries further out.  </a:t>
            </a:r>
            <a:endParaRPr lang="en-US"/>
          </a:p>
        </p:txBody>
      </p:sp>
      <p:sp>
        <p:nvSpPr>
          <p:cNvPr id="4" name="Slide Number Placeholder 3"/>
          <p:cNvSpPr>
            <a:spLocks noGrp="1"/>
          </p:cNvSpPr>
          <p:nvPr>
            <p:ph type="sldNum" sz="quarter" idx="5"/>
          </p:nvPr>
        </p:nvSpPr>
        <p:spPr/>
        <p:txBody>
          <a:bodyPr/>
          <a:lstStyle/>
          <a:p>
            <a:fld id="{A49B36F5-7D09-404E-90DD-3A9448618DAC}" type="slidenum">
              <a:rPr lang="en-US" smtClean="0"/>
              <a:t>13</a:t>
            </a:fld>
            <a:endParaRPr lang="en-US"/>
          </a:p>
        </p:txBody>
      </p:sp>
    </p:spTree>
    <p:extLst>
      <p:ext uri="{BB962C8B-B14F-4D97-AF65-F5344CB8AC3E}">
        <p14:creationId xmlns:p14="http://schemas.microsoft.com/office/powerpoint/2010/main" val="1914468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22.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8.xml"/><Relationship Id="rId1" Type="http://schemas.openxmlformats.org/officeDocument/2006/relationships/tags" Target="../tags/tag23.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8.xml"/><Relationship Id="rId1" Type="http://schemas.openxmlformats.org/officeDocument/2006/relationships/tags" Target="../tags/tag24.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pic>
        <p:nvPicPr>
          <p:cNvPr id="4" name="Picture 3">
            <a:extLst>
              <a:ext uri="{FF2B5EF4-FFF2-40B4-BE49-F238E27FC236}">
                <a16:creationId xmlns:a16="http://schemas.microsoft.com/office/drawing/2014/main" id="{F10BE7A1-823E-4844-9471-F7F2731AF281}"/>
              </a:ext>
            </a:extLst>
          </p:cNvPr>
          <p:cNvPicPr>
            <a:picLocks noChangeAspect="1"/>
          </p:cNvPicPr>
          <p:nvPr userDrawn="1"/>
        </p:nvPicPr>
        <p:blipFill>
          <a:blip r:embed="rId2"/>
          <a:stretch>
            <a:fillRect/>
          </a:stretch>
        </p:blipFill>
        <p:spPr>
          <a:xfrm>
            <a:off x="10308404" y="143212"/>
            <a:ext cx="1611787" cy="923335"/>
          </a:xfrm>
          <a:prstGeom prst="rect">
            <a:avLst/>
          </a:prstGeom>
        </p:spPr>
      </p:pic>
      <p:sp>
        <p:nvSpPr>
          <p:cNvPr id="5" name="Google Shape;21;p28">
            <a:extLst>
              <a:ext uri="{FF2B5EF4-FFF2-40B4-BE49-F238E27FC236}">
                <a16:creationId xmlns:a16="http://schemas.microsoft.com/office/drawing/2014/main" id="{A85C3C1A-1CC2-8E4E-8E2B-2BCC3DDE4CC7}"/>
              </a:ext>
            </a:extLst>
          </p:cNvPr>
          <p:cNvSpPr txBox="1">
            <a:spLocks noGrp="1"/>
          </p:cNvSpPr>
          <p:nvPr>
            <p:ph type="sldNum" idx="12"/>
          </p:nvPr>
        </p:nvSpPr>
        <p:spPr>
          <a:xfrm>
            <a:off x="9245522" y="6595600"/>
            <a:ext cx="731599"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86547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C6D6F-9DAF-4BE6-B3C7-E6FB7CA01159}"/>
              </a:ext>
            </a:extLst>
          </p:cNvPr>
          <p:cNvSpPr>
            <a:spLocks noGrp="1"/>
          </p:cNvSpPr>
          <p:nvPr>
            <p:ph type="title"/>
          </p:nvPr>
        </p:nvSpPr>
        <p:spPr>
          <a:xfrm>
            <a:off x="839788" y="457201"/>
            <a:ext cx="3932237" cy="1112838"/>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BBF322FA-CA6B-472A-A5BC-BB8B72EE321F}"/>
              </a:ext>
            </a:extLst>
          </p:cNvPr>
          <p:cNvSpPr>
            <a:spLocks noGrp="1"/>
          </p:cNvSpPr>
          <p:nvPr>
            <p:ph type="pic" idx="1"/>
          </p:nvPr>
        </p:nvSpPr>
        <p:spPr>
          <a:xfrm>
            <a:off x="5183188" y="1356852"/>
            <a:ext cx="6172200" cy="4350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6B59D-1F63-4568-85D7-C7B0D1F43DB3}"/>
              </a:ext>
            </a:extLst>
          </p:cNvPr>
          <p:cNvSpPr>
            <a:spLocks noGrp="1"/>
          </p:cNvSpPr>
          <p:nvPr>
            <p:ph type="body" sz="half" idx="2"/>
          </p:nvPr>
        </p:nvSpPr>
        <p:spPr>
          <a:xfrm>
            <a:off x="839788" y="2057400"/>
            <a:ext cx="3932237" cy="3650226"/>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1627-26CD-4941-ACC5-7A1DA1422C0B}"/>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93C00D2-D98A-4D0B-A5D4-AA2CFC656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69BE1-4434-4D10-9A16-9ABB91ACEDC9}"/>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377244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04D3-EC99-4D64-9002-EEBE0FBF5716}"/>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690B4D1D-5E18-4156-8E16-49397C046C63}"/>
              </a:ext>
            </a:extLst>
          </p:cNvPr>
          <p:cNvSpPr>
            <a:spLocks noGrp="1"/>
          </p:cNvSpPr>
          <p:nvPr>
            <p:ph sz="half" idx="1"/>
          </p:nvPr>
        </p:nvSpPr>
        <p:spPr>
          <a:xfrm>
            <a:off x="838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01413-EBA5-4090-B56E-F319FF5B622D}"/>
              </a:ext>
            </a:extLst>
          </p:cNvPr>
          <p:cNvSpPr>
            <a:spLocks noGrp="1"/>
          </p:cNvSpPr>
          <p:nvPr>
            <p:ph sz="half" idx="2"/>
          </p:nvPr>
        </p:nvSpPr>
        <p:spPr>
          <a:xfrm>
            <a:off x="6172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8F59D-5149-41D5-97CA-9AEBDE4AE8E3}"/>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E5EDE93-90F3-4E89-9838-CE1FB688A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E1653-6128-4500-8CA5-D9717ED1903F}"/>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492063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p:txBody>
          <a:bodyPr/>
          <a:lstStyle>
            <a:lvl1pPr>
              <a:defRPr>
                <a:solidFill>
                  <a:schemeClr val="bg2">
                    <a:lumMod val="1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784E-83B8-41C0-BD84-D8C13358C8D1}"/>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F9BE38D-FB1F-4E10-9567-85C29B15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89F8-4766-41EE-9D9F-2306CCF70A86}"/>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106340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4D6D-A208-4F55-A580-3B023AD82AA0}"/>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DD4D3C6A-D81B-4E5A-A726-7EA299D7F8DC}"/>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221E9-9FEE-4796-9E51-16EA462F9F32}"/>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5A66608C-E09B-4A0F-9C77-A7F759FC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FCF2-C735-42CE-883E-154CF39247D5}"/>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401361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129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C0FE70-EF3D-F34E-9229-B310F13D8223}"/>
              </a:ext>
            </a:extLst>
          </p:cNvPr>
          <p:cNvPicPr>
            <a:picLocks noChangeAspect="1"/>
          </p:cNvPicPr>
          <p:nvPr userDrawn="1"/>
        </p:nvPicPr>
        <p:blipFill rotWithShape="1">
          <a:blip r:embed="rId2">
            <a:alphaModFix amt="29000"/>
          </a:blip>
          <a:srcRect r="396" b="16064"/>
          <a:stretch/>
        </p:blipFill>
        <p:spPr>
          <a:xfrm>
            <a:off x="0" y="5452321"/>
            <a:ext cx="12200709" cy="1405679"/>
          </a:xfrm>
          <a:prstGeom prst="rect">
            <a:avLst/>
          </a:prstGeom>
          <a:effectLst/>
        </p:spPr>
      </p:pic>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Tree>
    <p:extLst>
      <p:ext uri="{BB962C8B-B14F-4D97-AF65-F5344CB8AC3E}">
        <p14:creationId xmlns:p14="http://schemas.microsoft.com/office/powerpoint/2010/main" val="30996384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tical line bullets (sky)">
    <p:spTree>
      <p:nvGrpSpPr>
        <p:cNvPr id="1" name=""/>
        <p:cNvGrpSpPr/>
        <p:nvPr/>
      </p:nvGrpSpPr>
      <p:grpSpPr>
        <a:xfrm>
          <a:off x="0" y="0"/>
          <a:ext cx="0" cy="0"/>
          <a:chOff x="0" y="0"/>
          <a:chExt cx="0" cy="0"/>
        </a:xfrm>
      </p:grpSpPr>
      <p:pic>
        <p:nvPicPr>
          <p:cNvPr id="10" name="Picture 9" descr="A picture containing blue, people, flying, large&#10;&#10;Description automatically generated">
            <a:extLst>
              <a:ext uri="{FF2B5EF4-FFF2-40B4-BE49-F238E27FC236}">
                <a16:creationId xmlns:a16="http://schemas.microsoft.com/office/drawing/2014/main" id="{BD7177FB-B3DD-4FC9-AF35-59D8A1665C6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flipH="1">
            <a:off x="0" y="1"/>
            <a:ext cx="12192000" cy="1383630"/>
          </a:xfrm>
          <a:prstGeom prst="rect">
            <a:avLst/>
          </a:prstGeom>
        </p:spPr>
      </p:pic>
      <p:pic>
        <p:nvPicPr>
          <p:cNvPr id="23" name="Picture 22" descr="A picture containing wheel, window&#10;&#10;Description automatically generated">
            <a:extLst>
              <a:ext uri="{FF2B5EF4-FFF2-40B4-BE49-F238E27FC236}">
                <a16:creationId xmlns:a16="http://schemas.microsoft.com/office/drawing/2014/main" id="{D0F93B3A-56BF-2A4B-902C-00D30597DC7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18871" y="6350923"/>
            <a:ext cx="1185949" cy="324960"/>
          </a:xfrm>
          <a:prstGeom prst="rect">
            <a:avLst/>
          </a:prstGeom>
        </p:spPr>
      </p:pic>
      <p:sp>
        <p:nvSpPr>
          <p:cNvPr id="11" name="Slide Number Placeholder 5">
            <a:extLst>
              <a:ext uri="{FF2B5EF4-FFF2-40B4-BE49-F238E27FC236}">
                <a16:creationId xmlns:a16="http://schemas.microsoft.com/office/drawing/2014/main" id="{07444EC3-BB55-B043-BB09-0C0AC5999076}"/>
              </a:ext>
            </a:extLst>
          </p:cNvPr>
          <p:cNvSpPr>
            <a:spLocks noGrp="1"/>
          </p:cNvSpPr>
          <p:nvPr>
            <p:ph type="sldNum" sz="quarter" idx="4"/>
          </p:nvPr>
        </p:nvSpPr>
        <p:spPr>
          <a:xfrm>
            <a:off x="719665" y="6356351"/>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21ED612C-94C4-7649-981A-9DC49C9E8161}" type="slidenum">
              <a:rPr lang="en-GB" smtClean="0">
                <a:solidFill>
                  <a:prstClr val="black">
                    <a:tint val="75000"/>
                  </a:prstClr>
                </a:solidFill>
              </a:rPr>
              <a:pPr/>
              <a:t>‹#›</a:t>
            </a:fld>
            <a:endParaRPr lang="en-GB">
              <a:solidFill>
                <a:prstClr val="black">
                  <a:tint val="75000"/>
                </a:prstClr>
              </a:solidFill>
            </a:endParaRPr>
          </a:p>
        </p:txBody>
      </p:sp>
      <p:sp>
        <p:nvSpPr>
          <p:cNvPr id="12" name="Footer Placeholder 4">
            <a:extLst>
              <a:ext uri="{FF2B5EF4-FFF2-40B4-BE49-F238E27FC236}">
                <a16:creationId xmlns:a16="http://schemas.microsoft.com/office/drawing/2014/main" id="{1A309CD4-D362-CB4D-A581-428E50D70AC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IPIECA</a:t>
            </a:r>
          </a:p>
        </p:txBody>
      </p:sp>
      <p:cxnSp>
        <p:nvCxnSpPr>
          <p:cNvPr id="14" name="Straight Connector 13">
            <a:extLst>
              <a:ext uri="{FF2B5EF4-FFF2-40B4-BE49-F238E27FC236}">
                <a16:creationId xmlns:a16="http://schemas.microsoft.com/office/drawing/2014/main" id="{B0E20F52-5D3F-F345-B59F-2B5717A36BAC}"/>
              </a:ext>
            </a:extLst>
          </p:cNvPr>
          <p:cNvCxnSpPr>
            <a:cxnSpLocks/>
          </p:cNvCxnSpPr>
          <p:nvPr userDrawn="1"/>
        </p:nvCxnSpPr>
        <p:spPr>
          <a:xfrm flipH="1">
            <a:off x="742256" y="1383630"/>
            <a:ext cx="696" cy="478222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2BE2DF1E-C473-A346-BB65-507725597C92}"/>
              </a:ext>
            </a:extLst>
          </p:cNvPr>
          <p:cNvSpPr>
            <a:spLocks noGrp="1"/>
          </p:cNvSpPr>
          <p:nvPr>
            <p:ph type="body" sz="quarter" idx="12"/>
          </p:nvPr>
        </p:nvSpPr>
        <p:spPr>
          <a:xfrm>
            <a:off x="719666" y="1857376"/>
            <a:ext cx="10752668" cy="4308475"/>
          </a:xfrm>
          <a:prstGeom prst="rect">
            <a:avLst/>
          </a:prstGeom>
        </p:spPr>
        <p:txBody>
          <a:bodyPr lIns="0" tIns="0" rIns="0" bIns="0"/>
          <a:lstStyle>
            <a:lvl1pPr marL="284400" indent="-284400">
              <a:buClr>
                <a:schemeClr val="bg1">
                  <a:lumMod val="75000"/>
                </a:schemeClr>
              </a:buClr>
              <a:buSzPct val="150000"/>
              <a:buFont typeface="System Font Regular"/>
              <a:buChar char="–"/>
              <a:defRPr sz="2100" b="1">
                <a:solidFill>
                  <a:schemeClr val="accent5">
                    <a:lumMod val="75000"/>
                  </a:schemeClr>
                </a:solidFill>
              </a:defRPr>
            </a:lvl1pPr>
            <a:lvl2pPr marL="540000" indent="-180000">
              <a:buClr>
                <a:schemeClr val="accent5">
                  <a:lumMod val="75000"/>
                </a:schemeClr>
              </a:buClr>
              <a:buFont typeface="Arial" panose="020B0604020202020204" pitchFamily="34" charset="0"/>
              <a:buNone/>
              <a:tabLst/>
              <a:defRPr sz="1800"/>
            </a:lvl2pPr>
            <a:lvl3pPr marL="540000" indent="-180000">
              <a:buClr>
                <a:srgbClr val="2E75B6"/>
              </a:buClr>
              <a:buFont typeface="Arial" panose="020B0604020202020204" pitchFamily="34" charset="0"/>
              <a:buChar char="•"/>
              <a:tabLst/>
              <a:defRPr sz="1800"/>
            </a:lvl3pPr>
            <a:lvl4pPr marL="900000" indent="-180000">
              <a:buFont typeface="Arial" panose="020B0604020202020204" pitchFamily="34" charset="0"/>
              <a:buChar char="•"/>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Text Placeholder 5">
            <a:extLst>
              <a:ext uri="{FF2B5EF4-FFF2-40B4-BE49-F238E27FC236}">
                <a16:creationId xmlns:a16="http://schemas.microsoft.com/office/drawing/2014/main" id="{CAE6C699-141C-8C4C-9408-DB71632A10F9}"/>
              </a:ext>
            </a:extLst>
          </p:cNvPr>
          <p:cNvSpPr>
            <a:spLocks noGrp="1"/>
          </p:cNvSpPr>
          <p:nvPr>
            <p:ph type="body" sz="quarter" idx="22" hasCustomPrompt="1"/>
          </p:nvPr>
        </p:nvSpPr>
        <p:spPr>
          <a:xfrm>
            <a:off x="719667" y="859318"/>
            <a:ext cx="10752667" cy="361950"/>
          </a:xfrm>
          <a:prstGeom prst="rect">
            <a:avLst/>
          </a:prstGeom>
        </p:spPr>
        <p:txBody>
          <a:bodyPr lIns="0" tIns="0" rIns="0" bIns="0"/>
          <a:lstStyle>
            <a:lvl1pPr marL="0" indent="0">
              <a:buNone/>
              <a:defRPr sz="2000" b="0">
                <a:solidFill>
                  <a:schemeClr val="bg1"/>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GB"/>
              <a:t>Sub header if required</a:t>
            </a:r>
          </a:p>
        </p:txBody>
      </p:sp>
      <p:sp>
        <p:nvSpPr>
          <p:cNvPr id="20" name="Text Placeholder 12">
            <a:extLst>
              <a:ext uri="{FF2B5EF4-FFF2-40B4-BE49-F238E27FC236}">
                <a16:creationId xmlns:a16="http://schemas.microsoft.com/office/drawing/2014/main" id="{F79FE266-702C-6740-A524-CC9272AB37FE}"/>
              </a:ext>
            </a:extLst>
          </p:cNvPr>
          <p:cNvSpPr>
            <a:spLocks noGrp="1"/>
          </p:cNvSpPr>
          <p:nvPr>
            <p:ph type="body" sz="quarter" idx="23" hasCustomPrompt="1"/>
          </p:nvPr>
        </p:nvSpPr>
        <p:spPr>
          <a:xfrm>
            <a:off x="719667" y="252413"/>
            <a:ext cx="10752667" cy="425450"/>
          </a:xfrm>
          <a:prstGeom prst="rect">
            <a:avLst/>
          </a:prstGeom>
        </p:spPr>
        <p:txBody>
          <a:bodyPr lIns="0" tIns="0" rIns="0" bIns="0">
            <a:noAutofit/>
          </a:bodyPr>
          <a:lstStyle>
            <a:lvl1pPr>
              <a:defRPr sz="3300" b="0" u="none">
                <a:solidFill>
                  <a:schemeClr val="bg1"/>
                </a:solidFill>
              </a:defRPr>
            </a:lvl1pPr>
          </a:lstStyle>
          <a:p>
            <a:pPr lvl="0"/>
            <a:r>
              <a:rPr lang="en-GB"/>
              <a:t>Main header</a:t>
            </a:r>
          </a:p>
        </p:txBody>
      </p:sp>
    </p:spTree>
    <p:extLst>
      <p:ext uri="{BB962C8B-B14F-4D97-AF65-F5344CB8AC3E}">
        <p14:creationId xmlns:p14="http://schemas.microsoft.com/office/powerpoint/2010/main" val="4237548700"/>
      </p:ext>
    </p:extLst>
  </p:cSld>
  <p:clrMapOvr>
    <a:masterClrMapping/>
  </p:clrMapOvr>
  <p:extLst>
    <p:ext uri="{DCECCB84-F9BA-43D5-87BE-67443E8EF086}">
      <p15:sldGuideLst xmlns:p15="http://schemas.microsoft.com/office/powerpoint/2012/main">
        <p15:guide id="1" orient="horz" pos="1162">
          <p15:clr>
            <a:srgbClr val="FBAE40"/>
          </p15:clr>
        </p15:guide>
        <p15:guide id="11" orient="horz" pos="3861">
          <p15:clr>
            <a:srgbClr val="FBAE40"/>
          </p15:clr>
        </p15:guide>
        <p15:guide id="34" pos="340">
          <p15:clr>
            <a:srgbClr val="FBAE40"/>
          </p15:clr>
        </p15:guide>
        <p15:guide id="35" pos="54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pic>
        <p:nvPicPr>
          <p:cNvPr id="7" name="Picture 6">
            <a:extLst>
              <a:ext uri="{FF2B5EF4-FFF2-40B4-BE49-F238E27FC236}">
                <a16:creationId xmlns:a16="http://schemas.microsoft.com/office/drawing/2014/main" id="{A52E9904-9270-1D4D-A332-387842CB5E4F}"/>
              </a:ext>
            </a:extLst>
          </p:cNvPr>
          <p:cNvPicPr>
            <a:picLocks noChangeAspect="1"/>
          </p:cNvPicPr>
          <p:nvPr userDrawn="1"/>
        </p:nvPicPr>
        <p:blipFill>
          <a:blip r:embed="rId2"/>
          <a:stretch>
            <a:fillRect/>
          </a:stretch>
        </p:blipFill>
        <p:spPr>
          <a:xfrm>
            <a:off x="0" y="5592452"/>
            <a:ext cx="12192000" cy="1397000"/>
          </a:xfrm>
          <a:prstGeom prst="rect">
            <a:avLst/>
          </a:prstGeom>
        </p:spPr>
      </p:pic>
      <p:sp>
        <p:nvSpPr>
          <p:cNvPr id="19" name="Google Shape;19;p28"/>
          <p:cNvSpPr txBox="1">
            <a:spLocks noGrp="1"/>
          </p:cNvSpPr>
          <p:nvPr>
            <p:ph type="ctrTitle"/>
          </p:nvPr>
        </p:nvSpPr>
        <p:spPr>
          <a:xfrm>
            <a:off x="914400" y="2111123"/>
            <a:ext cx="10363200" cy="1546399"/>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dk2"/>
              </a:buClr>
              <a:buSzPts val="6400"/>
              <a:buFont typeface="Roboto"/>
              <a:buNone/>
              <a:defRPr sz="6400"/>
            </a:lvl1pPr>
            <a:lvl2pPr lvl="1" algn="ctr">
              <a:spcBef>
                <a:spcPts val="0"/>
              </a:spcBef>
              <a:spcAft>
                <a:spcPts val="0"/>
              </a:spcAft>
              <a:buSzPts val="1400"/>
              <a:buNone/>
              <a:defRPr sz="6400"/>
            </a:lvl2pPr>
            <a:lvl3pPr lvl="2" algn="ctr">
              <a:spcBef>
                <a:spcPts val="0"/>
              </a:spcBef>
              <a:spcAft>
                <a:spcPts val="0"/>
              </a:spcAft>
              <a:buSzPts val="1400"/>
              <a:buNone/>
              <a:defRPr sz="6400"/>
            </a:lvl3pPr>
            <a:lvl4pPr lvl="3" algn="ctr">
              <a:spcBef>
                <a:spcPts val="0"/>
              </a:spcBef>
              <a:spcAft>
                <a:spcPts val="0"/>
              </a:spcAft>
              <a:buSzPts val="1400"/>
              <a:buNone/>
              <a:defRPr sz="6400"/>
            </a:lvl4pPr>
            <a:lvl5pPr lvl="4" algn="ctr">
              <a:spcBef>
                <a:spcPts val="0"/>
              </a:spcBef>
              <a:spcAft>
                <a:spcPts val="0"/>
              </a:spcAft>
              <a:buSzPts val="1400"/>
              <a:buNone/>
              <a:defRPr sz="6400"/>
            </a:lvl5pPr>
            <a:lvl6pPr lvl="5" algn="ctr">
              <a:spcBef>
                <a:spcPts val="0"/>
              </a:spcBef>
              <a:spcAft>
                <a:spcPts val="0"/>
              </a:spcAft>
              <a:buSzPts val="1400"/>
              <a:buNone/>
              <a:defRPr sz="6400"/>
            </a:lvl6pPr>
            <a:lvl7pPr lvl="6" algn="ctr">
              <a:spcBef>
                <a:spcPts val="0"/>
              </a:spcBef>
              <a:spcAft>
                <a:spcPts val="0"/>
              </a:spcAft>
              <a:buSzPts val="1400"/>
              <a:buNone/>
              <a:defRPr sz="6400"/>
            </a:lvl7pPr>
            <a:lvl8pPr lvl="7" algn="ctr">
              <a:spcBef>
                <a:spcPts val="0"/>
              </a:spcBef>
              <a:spcAft>
                <a:spcPts val="0"/>
              </a:spcAft>
              <a:buSzPts val="1400"/>
              <a:buNone/>
              <a:defRPr sz="6400"/>
            </a:lvl8pPr>
            <a:lvl9pPr lvl="8" algn="ctr">
              <a:spcBef>
                <a:spcPts val="0"/>
              </a:spcBef>
              <a:spcAft>
                <a:spcPts val="0"/>
              </a:spcAft>
              <a:buSzPts val="1400"/>
              <a:buNone/>
              <a:defRPr sz="6400"/>
            </a:lvl9pPr>
          </a:lstStyle>
          <a:p>
            <a:endParaRPr dirty="0"/>
          </a:p>
        </p:txBody>
      </p:sp>
      <p:sp>
        <p:nvSpPr>
          <p:cNvPr id="20" name="Google Shape;20;p28"/>
          <p:cNvSpPr txBox="1">
            <a:spLocks noGrp="1"/>
          </p:cNvSpPr>
          <p:nvPr>
            <p:ph type="subTitle" idx="1"/>
          </p:nvPr>
        </p:nvSpPr>
        <p:spPr>
          <a:xfrm>
            <a:off x="914400" y="3786738"/>
            <a:ext cx="10363200" cy="1046399"/>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chemeClr val="dk2"/>
              </a:buClr>
              <a:buSzPts val="1600"/>
              <a:buFont typeface="Roboto"/>
              <a:buNone/>
              <a:defRPr>
                <a:solidFill>
                  <a:schemeClr val="dk2"/>
                </a:solidFill>
              </a:defRPr>
            </a:lvl1pPr>
            <a:lvl2pPr lvl="1" algn="ctr">
              <a:spcBef>
                <a:spcPts val="600"/>
              </a:spcBef>
              <a:spcAft>
                <a:spcPts val="0"/>
              </a:spcAft>
              <a:buClr>
                <a:schemeClr val="dk2"/>
              </a:buClr>
              <a:buSzPts val="4000"/>
              <a:buNone/>
              <a:defRPr sz="4000">
                <a:solidFill>
                  <a:schemeClr val="dk2"/>
                </a:solidFill>
              </a:defRPr>
            </a:lvl2pPr>
            <a:lvl3pPr lvl="2" algn="ctr">
              <a:spcBef>
                <a:spcPts val="600"/>
              </a:spcBef>
              <a:spcAft>
                <a:spcPts val="0"/>
              </a:spcAft>
              <a:buClr>
                <a:schemeClr val="dk2"/>
              </a:buClr>
              <a:buSzPts val="4000"/>
              <a:buNone/>
              <a:defRPr sz="4000">
                <a:solidFill>
                  <a:schemeClr val="dk2"/>
                </a:solidFill>
              </a:defRPr>
            </a:lvl3pPr>
            <a:lvl4pPr lvl="3" algn="ctr">
              <a:spcBef>
                <a:spcPts val="0"/>
              </a:spcBef>
              <a:spcAft>
                <a:spcPts val="0"/>
              </a:spcAft>
              <a:buClr>
                <a:schemeClr val="dk2"/>
              </a:buClr>
              <a:buSzPts val="4000"/>
              <a:buNone/>
              <a:defRPr sz="4000">
                <a:solidFill>
                  <a:schemeClr val="dk2"/>
                </a:solidFill>
              </a:defRPr>
            </a:lvl4pPr>
            <a:lvl5pPr lvl="4" algn="ctr">
              <a:spcBef>
                <a:spcPts val="0"/>
              </a:spcBef>
              <a:spcAft>
                <a:spcPts val="0"/>
              </a:spcAft>
              <a:buClr>
                <a:schemeClr val="dk2"/>
              </a:buClr>
              <a:buSzPts val="4000"/>
              <a:buNone/>
              <a:defRPr sz="4000">
                <a:solidFill>
                  <a:schemeClr val="dk2"/>
                </a:solidFill>
              </a:defRPr>
            </a:lvl5pPr>
            <a:lvl6pPr lvl="5" algn="ctr">
              <a:spcBef>
                <a:spcPts val="0"/>
              </a:spcBef>
              <a:spcAft>
                <a:spcPts val="0"/>
              </a:spcAft>
              <a:buClr>
                <a:schemeClr val="dk2"/>
              </a:buClr>
              <a:buSzPts val="4000"/>
              <a:buFont typeface="Roboto"/>
              <a:buNone/>
              <a:defRPr sz="4000">
                <a:solidFill>
                  <a:schemeClr val="dk2"/>
                </a:solidFill>
              </a:defRPr>
            </a:lvl6pPr>
            <a:lvl7pPr lvl="6" algn="ctr">
              <a:spcBef>
                <a:spcPts val="0"/>
              </a:spcBef>
              <a:spcAft>
                <a:spcPts val="0"/>
              </a:spcAft>
              <a:buClr>
                <a:schemeClr val="dk2"/>
              </a:buClr>
              <a:buSzPts val="4000"/>
              <a:buFont typeface="Roboto"/>
              <a:buNone/>
              <a:defRPr sz="4000">
                <a:solidFill>
                  <a:schemeClr val="dk2"/>
                </a:solidFill>
              </a:defRPr>
            </a:lvl7pPr>
            <a:lvl8pPr lvl="7" algn="ctr">
              <a:spcBef>
                <a:spcPts val="0"/>
              </a:spcBef>
              <a:spcAft>
                <a:spcPts val="0"/>
              </a:spcAft>
              <a:buClr>
                <a:schemeClr val="dk2"/>
              </a:buClr>
              <a:buSzPts val="4000"/>
              <a:buFont typeface="Roboto"/>
              <a:buNone/>
              <a:defRPr sz="4000">
                <a:solidFill>
                  <a:schemeClr val="dk2"/>
                </a:solidFill>
              </a:defRPr>
            </a:lvl8pPr>
            <a:lvl9pPr lvl="8" algn="ctr">
              <a:spcBef>
                <a:spcPts val="0"/>
              </a:spcBef>
              <a:spcAft>
                <a:spcPts val="0"/>
              </a:spcAft>
              <a:buClr>
                <a:schemeClr val="dk2"/>
              </a:buClr>
              <a:buSzPts val="4000"/>
              <a:buFont typeface="Roboto"/>
              <a:buNone/>
              <a:defRPr sz="4000">
                <a:solidFill>
                  <a:schemeClr val="dk2"/>
                </a:solidFill>
              </a:defRPr>
            </a:lvl9pPr>
          </a:lstStyle>
          <a:p>
            <a:endParaRPr/>
          </a:p>
        </p:txBody>
      </p:sp>
      <p:pic>
        <p:nvPicPr>
          <p:cNvPr id="6" name="Picture 5">
            <a:extLst>
              <a:ext uri="{FF2B5EF4-FFF2-40B4-BE49-F238E27FC236}">
                <a16:creationId xmlns:a16="http://schemas.microsoft.com/office/drawing/2014/main" id="{6D35506A-68D4-AF4A-B6E0-D1F49EA9388E}"/>
              </a:ext>
            </a:extLst>
          </p:cNvPr>
          <p:cNvPicPr>
            <a:picLocks noChangeAspect="1"/>
          </p:cNvPicPr>
          <p:nvPr userDrawn="1"/>
        </p:nvPicPr>
        <p:blipFill>
          <a:blip r:embed="rId3"/>
          <a:stretch>
            <a:fillRect/>
          </a:stretch>
        </p:blipFill>
        <p:spPr>
          <a:xfrm>
            <a:off x="10058794" y="301789"/>
            <a:ext cx="1895475" cy="1085850"/>
          </a:xfrm>
          <a:prstGeom prst="rect">
            <a:avLst/>
          </a:prstGeom>
        </p:spPr>
      </p:pic>
    </p:spTree>
    <p:extLst>
      <p:ext uri="{BB962C8B-B14F-4D97-AF65-F5344CB8AC3E}">
        <p14:creationId xmlns:p14="http://schemas.microsoft.com/office/powerpoint/2010/main" val="1621934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0C33A86-1213-4F92-8FB4-1CF6A88015F4}" type="datetimeFigureOut">
              <a:rPr lang="es-CO" smtClean="0"/>
              <a:t>16/03/2023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7EFC606-16DC-4A26-A656-A814EA286EFA}" type="slidenum">
              <a:rPr lang="es-CO" smtClean="0"/>
              <a:t>‹#›</a:t>
            </a:fld>
            <a:endParaRPr lang="es-CO"/>
          </a:p>
        </p:txBody>
      </p:sp>
    </p:spTree>
    <p:extLst>
      <p:ext uri="{BB962C8B-B14F-4D97-AF65-F5344CB8AC3E}">
        <p14:creationId xmlns:p14="http://schemas.microsoft.com/office/powerpoint/2010/main" val="2362214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0C33A86-1213-4F92-8FB4-1CF6A88015F4}" type="datetimeFigureOut">
              <a:rPr lang="es-CO" smtClean="0"/>
              <a:t>16/03/2023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7EFC606-16DC-4A26-A656-A814EA286EFA}" type="slidenum">
              <a:rPr lang="es-CO" smtClean="0"/>
              <a:t>‹#›</a:t>
            </a:fld>
            <a:endParaRPr lang="es-CO"/>
          </a:p>
        </p:txBody>
      </p:sp>
    </p:spTree>
    <p:extLst>
      <p:ext uri="{BB962C8B-B14F-4D97-AF65-F5344CB8AC3E}">
        <p14:creationId xmlns:p14="http://schemas.microsoft.com/office/powerpoint/2010/main" val="21388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
        <p:nvSpPr>
          <p:cNvPr id="4" name="Google Shape;21;p28">
            <a:extLst>
              <a:ext uri="{FF2B5EF4-FFF2-40B4-BE49-F238E27FC236}">
                <a16:creationId xmlns:a16="http://schemas.microsoft.com/office/drawing/2014/main" id="{ADDCA740-A323-A347-B7FB-4585F13AB708}"/>
              </a:ext>
            </a:extLst>
          </p:cNvPr>
          <p:cNvSpPr txBox="1">
            <a:spLocks noGrp="1"/>
          </p:cNvSpPr>
          <p:nvPr>
            <p:ph type="sldNum" idx="12"/>
          </p:nvPr>
        </p:nvSpPr>
        <p:spPr>
          <a:xfrm>
            <a:off x="9245522" y="6595600"/>
            <a:ext cx="731599"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144427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DEAE6BB-13D3-4FA9-B5A6-64433D0D42A2}"/>
              </a:ext>
            </a:extLst>
          </p:cNvPr>
          <p:cNvGraphicFramePr>
            <a:graphicFrameLocks noChangeAspect="1"/>
          </p:cNvGraphicFramePr>
          <p:nvPr userDrawn="1">
            <p:custDataLst>
              <p:tags r:id="rId1"/>
            </p:custDataLst>
            <p:extLst>
              <p:ext uri="{D42A27DB-BD31-4B8C-83A1-F6EECF244321}">
                <p14:modId xmlns:p14="http://schemas.microsoft.com/office/powerpoint/2010/main" val="3030591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ct 7" hidden="1">
                        <a:extLst>
                          <a:ext uri="{FF2B5EF4-FFF2-40B4-BE49-F238E27FC236}">
                            <a16:creationId xmlns:a16="http://schemas.microsoft.com/office/drawing/2014/main" id="{EDEAE6BB-13D3-4FA9-B5A6-64433D0D42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124885E-8ED7-4C7B-AD22-631497BC49B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000" b="0" i="0" u="none" cap="none" baseline="0">
              <a:latin typeface="Futura Bold" panose="00000900000000000000" pitchFamily="2" charset="0"/>
              <a:ea typeface="+mj-ea"/>
              <a:cs typeface="+mj-cs"/>
            </a:endParaRPr>
          </a:p>
        </p:txBody>
      </p:sp>
      <p:sp>
        <p:nvSpPr>
          <p:cNvPr id="2" name="Title 1">
            <a:extLst>
              <a:ext uri="{FF2B5EF4-FFF2-40B4-BE49-F238E27FC236}">
                <a16:creationId xmlns:a16="http://schemas.microsoft.com/office/drawing/2014/main" id="{C2244D6D-A208-4F55-A580-3B023AD82AA0}"/>
              </a:ext>
            </a:extLst>
          </p:cNvPr>
          <p:cNvSpPr>
            <a:spLocks noGrp="1"/>
          </p:cNvSpPr>
          <p:nvPr>
            <p:ph type="ctrTitle"/>
          </p:nvPr>
        </p:nvSpPr>
        <p:spPr>
          <a:xfrm>
            <a:off x="1524000" y="1122363"/>
            <a:ext cx="9144000" cy="2387600"/>
          </a:xfrm>
        </p:spPr>
        <p:txBody>
          <a:bodyPr anchor="b">
            <a:normAutofit/>
          </a:bodyPr>
          <a:lstStyle>
            <a:lvl1pPr algn="ctr">
              <a:defRPr sz="4000" b="0">
                <a:latin typeface="Futura Bold" panose="000009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DD4D3C6A-D81B-4E5A-A726-7EA299D7F8DC}"/>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latin typeface="Futura Medium"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221E9-9FEE-4796-9E51-16EA462F9F32}"/>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5A66608C-E09B-4A0F-9C77-A7F759FC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FCF2-C735-42CE-883E-154CF39247D5}"/>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800308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CBB8CA5-3D36-45E5-97AB-BB4265B02C60}"/>
              </a:ext>
            </a:extLst>
          </p:cNvPr>
          <p:cNvGraphicFramePr>
            <a:graphicFrameLocks noChangeAspect="1"/>
          </p:cNvGraphicFramePr>
          <p:nvPr userDrawn="1">
            <p:custDataLst>
              <p:tags r:id="rId1"/>
            </p:custDataLst>
            <p:extLst>
              <p:ext uri="{D42A27DB-BD31-4B8C-83A1-F6EECF244321}">
                <p14:modId xmlns:p14="http://schemas.microsoft.com/office/powerpoint/2010/main" val="206740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Object 8" hidden="1">
                        <a:extLst>
                          <a:ext uri="{FF2B5EF4-FFF2-40B4-BE49-F238E27FC236}">
                            <a16:creationId xmlns:a16="http://schemas.microsoft.com/office/drawing/2014/main" id="{0CBB8CA5-3D36-45E5-97AB-BB4265B02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1F52A81-3ECF-4897-AA4B-C83160DD37F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2800" b="1" i="0" u="none" cap="none" baseline="0">
              <a:latin typeface="Futura Bold" panose="00000900000000000000" pitchFamily="2" charset="0"/>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0AB4DA08-BDD6-443F-AF9D-FE0C2ADA496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47" b="3688"/>
          <a:stretch/>
        </p:blipFill>
        <p:spPr>
          <a:xfrm>
            <a:off x="-14665" y="304799"/>
            <a:ext cx="12197140" cy="655320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6F34D10-A1ED-45D4-8B35-F642661B43D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5140" y="-4761"/>
            <a:ext cx="9796840" cy="250031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E676E71-EE1B-467F-9A52-6A057AD5381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2395160" y="-4761"/>
            <a:ext cx="9796840" cy="2500312"/>
          </a:xfrm>
          <a:prstGeom prst="rect">
            <a:avLst/>
          </a:prstGeom>
        </p:spPr>
      </p:pic>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471488" y="136526"/>
            <a:ext cx="11206162" cy="692150"/>
          </a:xfrm>
        </p:spPr>
        <p:txBody>
          <a:bodyPr>
            <a:normAutofit/>
          </a:bodyPr>
          <a:lstStyle>
            <a:lvl1pPr>
              <a:defRPr sz="2800" b="1">
                <a:latin typeface="Futura Bold" panose="000009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a:xfrm>
            <a:off x="471488" y="1138236"/>
            <a:ext cx="11206162" cy="5038727"/>
          </a:xfrm>
        </p:spPr>
        <p:txBody>
          <a:bodyPr/>
          <a:lstStyle>
            <a:lvl1pPr marL="457200" indent="-457200">
              <a:buClr>
                <a:schemeClr val="tx1"/>
              </a:buClr>
              <a:buSzPct val="100000"/>
              <a:buFont typeface="Hadassah Friedlaender" panose="02020603050405020304" pitchFamily="18" charset="-79"/>
              <a:buChar char="■"/>
              <a:defRPr>
                <a:solidFill>
                  <a:schemeClr val="bg2">
                    <a:lumMod val="10000"/>
                  </a:schemeClr>
                </a:solidFill>
                <a:latin typeface="Futura Medium" panose="00000400000000000000" pitchFamily="2" charset="0"/>
              </a:defRPr>
            </a:lvl1pPr>
            <a:lvl2pPr marL="573300" indent="-342900">
              <a:defRPr kumimoji="0" lang="en-US" sz="2000" b="0" i="0" u="none" strike="noStrike" kern="1200" cap="none" spc="0" normalizeH="0" baseline="0" dirty="0" smtClean="0">
                <a:ln>
                  <a:noFill/>
                </a:ln>
                <a:solidFill>
                  <a:srgbClr val="404040"/>
                </a:solidFill>
                <a:effectLst/>
                <a:uLnTx/>
                <a:uFillTx/>
                <a:latin typeface="Futura Medium" panose="00000400000000000000" pitchFamily="2" charset="0"/>
                <a:ea typeface="+mn-ea"/>
                <a:cs typeface="+mn-cs"/>
              </a:defRPr>
            </a:lvl2pPr>
            <a:lvl3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3pPr>
            <a:lvl4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4pPr>
            <a:lvl5pPr marL="857250" indent="-228600">
              <a:buFont typeface="Hadassah Friedlaender" panose="02020603050405020304" pitchFamily="18" charset="-79"/>
              <a:buChar char="■"/>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5pPr>
          </a:lstStyle>
          <a:p>
            <a:pPr marL="230400" marR="0" lvl="1" indent="-230400" algn="l" defTabSz="357708" rtl="0" eaLnBrk="1" fontAlgn="auto" latinLnBrk="0" hangingPunct="1">
              <a:lnSpc>
                <a:spcPct val="140000"/>
              </a:lnSpc>
              <a:spcBef>
                <a:spcPts val="0"/>
              </a:spcBef>
              <a:spcAft>
                <a:spcPts val="0"/>
              </a:spcAft>
              <a:buClr>
                <a:schemeClr val="tx1"/>
              </a:buClr>
              <a:buSzPct val="85000"/>
              <a:buFont typeface="Wingdings" pitchFamily="2" charset="2"/>
              <a:buChar char="n"/>
              <a:tabLst/>
              <a:defRPr/>
            </a:pPr>
            <a:r>
              <a:rPr lang="en-US"/>
              <a:t>Click to edit Master text styles</a:t>
            </a:r>
          </a:p>
          <a:p>
            <a:pPr marL="459000" marR="0" lvl="2"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Second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Third level</a:t>
            </a:r>
          </a:p>
          <a:p>
            <a:pPr marL="687600" marR="0" lvl="4"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Fourth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Fifth level</a:t>
            </a:r>
          </a:p>
        </p:txBody>
      </p:sp>
    </p:spTree>
    <p:extLst>
      <p:ext uri="{BB962C8B-B14F-4D97-AF65-F5344CB8AC3E}">
        <p14:creationId xmlns:p14="http://schemas.microsoft.com/office/powerpoint/2010/main" val="313939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CBB8CA5-3D36-45E5-97AB-BB4265B02C60}"/>
              </a:ext>
            </a:extLst>
          </p:cNvPr>
          <p:cNvGraphicFramePr>
            <a:graphicFrameLocks noChangeAspect="1"/>
          </p:cNvGraphicFramePr>
          <p:nvPr userDrawn="1">
            <p:custDataLst>
              <p:tags r:id="rId1"/>
            </p:custDataLst>
            <p:extLst>
              <p:ext uri="{D42A27DB-BD31-4B8C-83A1-F6EECF244321}">
                <p14:modId xmlns:p14="http://schemas.microsoft.com/office/powerpoint/2010/main" val="427238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Object 8" hidden="1">
                        <a:extLst>
                          <a:ext uri="{FF2B5EF4-FFF2-40B4-BE49-F238E27FC236}">
                            <a16:creationId xmlns:a16="http://schemas.microsoft.com/office/drawing/2014/main" id="{0CBB8CA5-3D36-45E5-97AB-BB4265B02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1F52A81-3ECF-4897-AA4B-C83160DD37F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2800" b="1" i="0" u="none" cap="none" baseline="0">
              <a:latin typeface="Futura Bold" panose="00000900000000000000" pitchFamily="2" charset="0"/>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0AB4DA08-BDD6-443F-AF9D-FE0C2ADA496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47" b="3688"/>
          <a:stretch/>
        </p:blipFill>
        <p:spPr>
          <a:xfrm>
            <a:off x="-14665" y="304799"/>
            <a:ext cx="12197140" cy="655320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6F34D10-A1ED-45D4-8B35-F642661B43D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5140" y="-4761"/>
            <a:ext cx="9796840" cy="250031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E676E71-EE1B-467F-9A52-6A057AD5381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2395160" y="-4761"/>
            <a:ext cx="9796840" cy="2500312"/>
          </a:xfrm>
          <a:prstGeom prst="rect">
            <a:avLst/>
          </a:prstGeom>
        </p:spPr>
      </p:pic>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471488" y="136526"/>
            <a:ext cx="11206162" cy="692150"/>
          </a:xfrm>
        </p:spPr>
        <p:txBody>
          <a:bodyPr>
            <a:normAutofit/>
          </a:bodyPr>
          <a:lstStyle>
            <a:lvl1pPr>
              <a:defRPr sz="2800" b="1">
                <a:latin typeface="Futura Bold" panose="00000900000000000000" pitchFamily="2" charset="0"/>
              </a:defRPr>
            </a:lvl1pPr>
          </a:lstStyle>
          <a:p>
            <a:r>
              <a:rPr lang="en-US"/>
              <a:t>Click to edit Master title style</a:t>
            </a:r>
          </a:p>
        </p:txBody>
      </p:sp>
      <p:sp>
        <p:nvSpPr>
          <p:cNvPr id="12" name="Rectangle 11">
            <a:extLst>
              <a:ext uri="{FF2B5EF4-FFF2-40B4-BE49-F238E27FC236}">
                <a16:creationId xmlns:a16="http://schemas.microsoft.com/office/drawing/2014/main" id="{6CD512F7-D18A-4879-8491-D30738EE9D12}"/>
              </a:ext>
            </a:extLst>
          </p:cNvPr>
          <p:cNvSpPr/>
          <p:nvPr userDrawn="1"/>
        </p:nvSpPr>
        <p:spPr>
          <a:xfrm>
            <a:off x="-9526" y="5076825"/>
            <a:ext cx="12201525" cy="1971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a:xfrm>
            <a:off x="471488" y="1138236"/>
            <a:ext cx="11206162" cy="5038727"/>
          </a:xfrm>
        </p:spPr>
        <p:txBody>
          <a:bodyPr/>
          <a:lstStyle>
            <a:lvl1pPr marL="457200" indent="-457200">
              <a:buClr>
                <a:schemeClr val="tx1"/>
              </a:buClr>
              <a:buSzPct val="100000"/>
              <a:buFont typeface="Hadassah Friedlaender" panose="02020603050405020304" pitchFamily="18" charset="-79"/>
              <a:buChar char="■"/>
              <a:defRPr>
                <a:solidFill>
                  <a:schemeClr val="bg2">
                    <a:lumMod val="10000"/>
                  </a:schemeClr>
                </a:solidFill>
                <a:latin typeface="Futura Medium" panose="00000400000000000000" pitchFamily="2" charset="0"/>
              </a:defRPr>
            </a:lvl1pPr>
            <a:lvl2pPr marL="573300" indent="-342900">
              <a:defRPr kumimoji="0" lang="en-US" sz="2000" b="0" i="0" u="none" strike="noStrike" kern="1200" cap="none" spc="0" normalizeH="0" baseline="0" dirty="0" smtClean="0">
                <a:ln>
                  <a:noFill/>
                </a:ln>
                <a:solidFill>
                  <a:srgbClr val="404040"/>
                </a:solidFill>
                <a:effectLst/>
                <a:uLnTx/>
                <a:uFillTx/>
                <a:latin typeface="Futura Medium" panose="00000400000000000000" pitchFamily="2" charset="0"/>
                <a:ea typeface="+mn-ea"/>
                <a:cs typeface="+mn-cs"/>
              </a:defRPr>
            </a:lvl2pPr>
            <a:lvl3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3pPr>
            <a:lvl4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4pPr>
            <a:lvl5pPr marL="857250" indent="-228600">
              <a:buFont typeface="Hadassah Friedlaender" panose="02020603050405020304" pitchFamily="18" charset="-79"/>
              <a:buChar char="■"/>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5pPr>
          </a:lstStyle>
          <a:p>
            <a:pPr marL="230400" marR="0" lvl="1" indent="-230400" algn="l" defTabSz="357708" rtl="0" eaLnBrk="1" fontAlgn="auto" latinLnBrk="0" hangingPunct="1">
              <a:lnSpc>
                <a:spcPct val="140000"/>
              </a:lnSpc>
              <a:spcBef>
                <a:spcPts val="0"/>
              </a:spcBef>
              <a:spcAft>
                <a:spcPts val="0"/>
              </a:spcAft>
              <a:buClr>
                <a:schemeClr val="tx1"/>
              </a:buClr>
              <a:buSzPct val="85000"/>
              <a:buFont typeface="Wingdings" pitchFamily="2" charset="2"/>
              <a:buChar char="n"/>
              <a:tabLst/>
              <a:defRPr/>
            </a:pPr>
            <a:r>
              <a:rPr lang="en-US"/>
              <a:t>Click to edit Master text styles</a:t>
            </a:r>
          </a:p>
          <a:p>
            <a:pPr marL="459000" marR="0" lvl="2"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Second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Third level</a:t>
            </a:r>
          </a:p>
          <a:p>
            <a:pPr marL="687600" marR="0" lvl="4"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Fourth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Fifth level</a:t>
            </a:r>
          </a:p>
        </p:txBody>
      </p:sp>
    </p:spTree>
    <p:extLst>
      <p:ext uri="{BB962C8B-B14F-4D97-AF65-F5344CB8AC3E}">
        <p14:creationId xmlns:p14="http://schemas.microsoft.com/office/powerpoint/2010/main" val="1055346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CBB8CA5-3D36-45E5-97AB-BB4265B02C60}"/>
              </a:ext>
            </a:extLst>
          </p:cNvPr>
          <p:cNvGraphicFramePr>
            <a:graphicFrameLocks noChangeAspect="1"/>
          </p:cNvGraphicFramePr>
          <p:nvPr userDrawn="1">
            <p:custDataLst>
              <p:tags r:id="rId1"/>
            </p:custDataLst>
            <p:extLst>
              <p:ext uri="{D42A27DB-BD31-4B8C-83A1-F6EECF244321}">
                <p14:modId xmlns:p14="http://schemas.microsoft.com/office/powerpoint/2010/main" val="3832065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Object 8" hidden="1">
                        <a:extLst>
                          <a:ext uri="{FF2B5EF4-FFF2-40B4-BE49-F238E27FC236}">
                            <a16:creationId xmlns:a16="http://schemas.microsoft.com/office/drawing/2014/main" id="{0CBB8CA5-3D36-45E5-97AB-BB4265B02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1F52A81-3ECF-4897-AA4B-C83160DD37F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2800" b="1" i="0" u="none" cap="none" baseline="0">
              <a:latin typeface="Futura Bold" panose="00000900000000000000" pitchFamily="2" charset="0"/>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0AB4DA08-BDD6-443F-AF9D-FE0C2ADA496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47" b="3688"/>
          <a:stretch/>
        </p:blipFill>
        <p:spPr>
          <a:xfrm>
            <a:off x="-14665" y="304799"/>
            <a:ext cx="12197140" cy="655320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6F34D10-A1ED-45D4-8B35-F642661B43D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5140" y="-4761"/>
            <a:ext cx="9796840" cy="250031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E676E71-EE1B-467F-9A52-6A057AD5381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7" t="3510" r="19826" b="61082"/>
          <a:stretch/>
        </p:blipFill>
        <p:spPr>
          <a:xfrm>
            <a:off x="2395160" y="-4761"/>
            <a:ext cx="9796840" cy="2500312"/>
          </a:xfrm>
          <a:prstGeom prst="rect">
            <a:avLst/>
          </a:prstGeom>
        </p:spPr>
      </p:pic>
      <p:sp>
        <p:nvSpPr>
          <p:cNvPr id="12" name="Rectangle 11">
            <a:extLst>
              <a:ext uri="{FF2B5EF4-FFF2-40B4-BE49-F238E27FC236}">
                <a16:creationId xmlns:a16="http://schemas.microsoft.com/office/drawing/2014/main" id="{6CD512F7-D18A-4879-8491-D30738EE9D12}"/>
              </a:ext>
            </a:extLst>
          </p:cNvPr>
          <p:cNvSpPr/>
          <p:nvPr userDrawn="1"/>
        </p:nvSpPr>
        <p:spPr>
          <a:xfrm>
            <a:off x="-9526" y="-4761"/>
            <a:ext cx="12201525" cy="70532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a:xfrm>
            <a:off x="471488" y="1138236"/>
            <a:ext cx="11206162" cy="5038727"/>
          </a:xfrm>
        </p:spPr>
        <p:txBody>
          <a:bodyPr/>
          <a:lstStyle>
            <a:lvl1pPr marL="457200" indent="-457200">
              <a:buClr>
                <a:schemeClr val="tx1"/>
              </a:buClr>
              <a:buSzPct val="100000"/>
              <a:buFont typeface="Hadassah Friedlaender" panose="02020603050405020304" pitchFamily="18" charset="-79"/>
              <a:buChar char="■"/>
              <a:defRPr>
                <a:solidFill>
                  <a:schemeClr val="bg2">
                    <a:lumMod val="10000"/>
                  </a:schemeClr>
                </a:solidFill>
                <a:latin typeface="Futura Medium" panose="00000400000000000000" pitchFamily="2" charset="0"/>
              </a:defRPr>
            </a:lvl1pPr>
            <a:lvl2pPr marL="573300" indent="-342900">
              <a:defRPr kumimoji="0" lang="en-US" sz="2000" b="0" i="0" u="none" strike="noStrike" kern="1200" cap="none" spc="0" normalizeH="0" baseline="0" dirty="0" smtClean="0">
                <a:ln>
                  <a:noFill/>
                </a:ln>
                <a:solidFill>
                  <a:srgbClr val="404040"/>
                </a:solidFill>
                <a:effectLst/>
                <a:uLnTx/>
                <a:uFillTx/>
                <a:latin typeface="Futura Medium" panose="00000400000000000000" pitchFamily="2" charset="0"/>
                <a:ea typeface="+mn-ea"/>
                <a:cs typeface="+mn-cs"/>
              </a:defRPr>
            </a:lvl2pPr>
            <a:lvl3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3pPr>
            <a:lvl4pPr marL="744750" indent="-285750">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4pPr>
            <a:lvl5pPr marL="857250" indent="-228600">
              <a:buFont typeface="Hadassah Friedlaender" panose="02020603050405020304" pitchFamily="18" charset="-79"/>
              <a:buChar char="■"/>
              <a:defRPr kumimoji="0" lang="en-US" sz="1800" b="0" i="0" u="none" strike="noStrike" kern="1200" cap="none" spc="0" normalizeH="0" baseline="0" dirty="0">
                <a:ln>
                  <a:noFill/>
                </a:ln>
                <a:solidFill>
                  <a:srgbClr val="404040"/>
                </a:solidFill>
                <a:effectLst/>
                <a:uLnTx/>
                <a:uFillTx/>
                <a:latin typeface="Futura Medium" panose="00000400000000000000" pitchFamily="2" charset="0"/>
                <a:ea typeface="+mn-ea"/>
                <a:cs typeface="+mn-cs"/>
              </a:defRPr>
            </a:lvl5pPr>
          </a:lstStyle>
          <a:p>
            <a:pPr marL="230400" marR="0" lvl="1" indent="-230400" algn="l" defTabSz="357708" rtl="0" eaLnBrk="1" fontAlgn="auto" latinLnBrk="0" hangingPunct="1">
              <a:lnSpc>
                <a:spcPct val="140000"/>
              </a:lnSpc>
              <a:spcBef>
                <a:spcPts val="0"/>
              </a:spcBef>
              <a:spcAft>
                <a:spcPts val="0"/>
              </a:spcAft>
              <a:buClr>
                <a:schemeClr val="tx1"/>
              </a:buClr>
              <a:buSzPct val="85000"/>
              <a:buFont typeface="Wingdings" pitchFamily="2" charset="2"/>
              <a:buChar char="n"/>
              <a:tabLst/>
              <a:defRPr/>
            </a:pPr>
            <a:r>
              <a:rPr lang="en-US"/>
              <a:t>Click to edit Master text styles</a:t>
            </a:r>
          </a:p>
          <a:p>
            <a:pPr marL="459000" marR="0" lvl="2"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Second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Third level</a:t>
            </a:r>
          </a:p>
          <a:p>
            <a:pPr marL="687600" marR="0" lvl="4"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Fourth level</a:t>
            </a:r>
          </a:p>
          <a:p>
            <a:pPr marL="687600" marR="0" lvl="3" indent="-228600" algn="l" defTabSz="357708" rtl="0" eaLnBrk="1" fontAlgn="auto" latinLnBrk="0" hangingPunct="1">
              <a:lnSpc>
                <a:spcPct val="140000"/>
              </a:lnSpc>
              <a:spcBef>
                <a:spcPts val="0"/>
              </a:spcBef>
              <a:spcAft>
                <a:spcPts val="0"/>
              </a:spcAft>
              <a:buClr>
                <a:schemeClr val="accent1"/>
              </a:buClr>
              <a:buSzPct val="75000"/>
              <a:buFont typeface="Wingdings" pitchFamily="2" charset="2"/>
              <a:buChar char=""/>
              <a:tabLst/>
              <a:defRPr/>
            </a:pPr>
            <a:r>
              <a:rPr lang="en-US"/>
              <a:t>Fifth level</a:t>
            </a:r>
          </a:p>
        </p:txBody>
      </p:sp>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471488" y="136526"/>
            <a:ext cx="11206162" cy="692150"/>
          </a:xfrm>
        </p:spPr>
        <p:txBody>
          <a:bodyPr>
            <a:normAutofit/>
          </a:bodyPr>
          <a:lstStyle>
            <a:lvl1pPr>
              <a:defRPr sz="2800" b="1">
                <a:latin typeface="Futura Bold" panose="00000900000000000000" pitchFamily="2" charset="0"/>
              </a:defRPr>
            </a:lvl1pPr>
          </a:lstStyle>
          <a:p>
            <a:r>
              <a:rPr lang="en-US"/>
              <a:t>Click to edit Master title style</a:t>
            </a:r>
          </a:p>
        </p:txBody>
      </p:sp>
    </p:spTree>
    <p:extLst>
      <p:ext uri="{BB962C8B-B14F-4D97-AF65-F5344CB8AC3E}">
        <p14:creationId xmlns:p14="http://schemas.microsoft.com/office/powerpoint/2010/main" val="3775308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28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50DF273-B159-408D-8E39-25396FB65B9F}"/>
              </a:ext>
            </a:extLst>
          </p:cNvPr>
          <p:cNvGraphicFramePr>
            <a:graphicFrameLocks noChangeAspect="1"/>
          </p:cNvGraphicFramePr>
          <p:nvPr userDrawn="1">
            <p:custDataLst>
              <p:tags r:id="rId1"/>
            </p:custDataLst>
            <p:extLst>
              <p:ext uri="{D42A27DB-BD31-4B8C-83A1-F6EECF244321}">
                <p14:modId xmlns:p14="http://schemas.microsoft.com/office/powerpoint/2010/main" val="1604207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050DF273-B159-408D-8E39-25396FB65B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865141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6" name="Rectangle 25"/>
          <p:cNvSpPr/>
          <p:nvPr userDrawn="1"/>
        </p:nvSpPr>
        <p:spPr bwMode="gray">
          <a:xfrm>
            <a:off x="1" y="4313784"/>
            <a:ext cx="12192000" cy="2544215"/>
          </a:xfrm>
          <a:prstGeom prst="rect">
            <a:avLst/>
          </a:prstGeom>
          <a:solidFill>
            <a:srgbClr val="447FC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bg1"/>
              </a:solidFill>
            </a:endParaRPr>
          </a:p>
        </p:txBody>
      </p:sp>
      <p:sp>
        <p:nvSpPr>
          <p:cNvPr id="27" name="Rectangle 26" descr="&lt;Shell Yellow Bar&gt;" title="&lt;Shell Yellow Bar&gt;"/>
          <p:cNvSpPr/>
          <p:nvPr userDrawn="1"/>
        </p:nvSpPr>
        <p:spPr bwMode="gray">
          <a:xfrm>
            <a:off x="761993" y="1524000"/>
            <a:ext cx="1269984" cy="75600"/>
          </a:xfrm>
          <a:prstGeom prst="rect">
            <a:avLst/>
          </a:prstGeom>
          <a:solidFill>
            <a:srgbClr val="447FC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Title 1"/>
          <p:cNvSpPr>
            <a:spLocks noGrp="1"/>
          </p:cNvSpPr>
          <p:nvPr>
            <p:ph type="title"/>
          </p:nvPr>
        </p:nvSpPr>
        <p:spPr>
          <a:xfrm>
            <a:off x="763200" y="2636980"/>
            <a:ext cx="6397451" cy="1362075"/>
          </a:xfrm>
          <a:prstGeom prst="rect">
            <a:avLst/>
          </a:prstGeom>
        </p:spPr>
        <p:txBody>
          <a:bodyPr lIns="0" tIns="0" rIns="0" bIns="0"/>
          <a:lstStyle>
            <a:lvl1pPr algn="l">
              <a:defRPr sz="1400" b="0" cap="none" baseline="0">
                <a:solidFill>
                  <a:schemeClr val="tx1"/>
                </a:solidFill>
                <a:latin typeface="ShellBold" panose="00000800000000000000" pitchFamily="50" charset="0"/>
              </a:defRPr>
            </a:lvl1pPr>
          </a:lstStyle>
          <a:p>
            <a:r>
              <a:rPr lang="en-GB"/>
              <a:t>Click to edit Master title style</a:t>
            </a:r>
          </a:p>
        </p:txBody>
      </p:sp>
      <p:sp>
        <p:nvSpPr>
          <p:cNvPr id="25" name="Text Placeholder 2"/>
          <p:cNvSpPr>
            <a:spLocks noGrp="1"/>
          </p:cNvSpPr>
          <p:nvPr>
            <p:ph type="body" idx="1"/>
          </p:nvPr>
        </p:nvSpPr>
        <p:spPr>
          <a:xfrm>
            <a:off x="763200" y="1696947"/>
            <a:ext cx="6397451" cy="821230"/>
          </a:xfrm>
          <a:prstGeom prst="rect">
            <a:avLst/>
          </a:prstGeom>
        </p:spPr>
        <p:txBody>
          <a:bodyPr lIns="0" tIns="0" rIns="0" bIns="0" anchor="t" anchorCtr="0"/>
          <a:lstStyle>
            <a:lvl1pPr marL="0" indent="0">
              <a:lnSpc>
                <a:spcPct val="100000"/>
              </a:lnSpc>
              <a:spcAft>
                <a:spcPts val="0"/>
              </a:spcAft>
              <a:buNone/>
              <a:defRPr sz="2800" b="0" cap="none" baseline="0">
                <a:solidFill>
                  <a:schemeClr val="tx1"/>
                </a:solidFill>
                <a:latin typeface="ShellBold" panose="00000800000000000000" pitchFamily="50" charset="0"/>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GB"/>
              <a:t>Click to edit Master text styles</a:t>
            </a:r>
          </a:p>
        </p:txBody>
      </p:sp>
      <p:sp>
        <p:nvSpPr>
          <p:cNvPr id="34" name="Text Placeholder 13"/>
          <p:cNvSpPr>
            <a:spLocks noGrp="1"/>
          </p:cNvSpPr>
          <p:nvPr>
            <p:ph type="body" sz="quarter" idx="13" hasCustomPrompt="1"/>
          </p:nvPr>
        </p:nvSpPr>
        <p:spPr bwMode="gray">
          <a:xfrm>
            <a:off x="7402833" y="1924112"/>
            <a:ext cx="4274842" cy="2930523"/>
          </a:xfrm>
          <a:prstGeom prst="rect">
            <a:avLst/>
          </a:prstGeom>
        </p:spPr>
        <p:txBody>
          <a:bodyPr lIns="0" tIns="0" rIns="0" bIns="0"/>
          <a:lstStyle>
            <a:lvl1pPr marL="0" algn="r" defTabSz="1219170" rtl="0" eaLnBrk="1" latinLnBrk="0" hangingPunct="1">
              <a:lnSpc>
                <a:spcPct val="100000"/>
              </a:lnSpc>
              <a:buClr>
                <a:srgbClr val="DD1D21"/>
              </a:buClr>
              <a:buSzPct val="85000"/>
              <a:buNone/>
              <a:tabLst>
                <a:tab pos="1081088" algn="l"/>
              </a:tabLst>
              <a:defRPr lang="en-GB" sz="20000" kern="10000" spc="-1000" baseline="0" dirty="0">
                <a:ln w="3175">
                  <a:noFill/>
                </a:ln>
                <a:solidFill>
                  <a:srgbClr val="447FC1"/>
                </a:solidFill>
                <a:latin typeface="ShellBold" panose="00000800000000000000" pitchFamily="50" charset="0"/>
                <a:ea typeface="ShellMedium" panose="00000600000000000000" pitchFamily="50" charset="0"/>
                <a:cs typeface="ShellBold" panose="00000800000000000000" pitchFamily="50" charset="0"/>
              </a:defRPr>
            </a:lvl1pPr>
          </a:lstStyle>
          <a:p>
            <a:pPr lvl="0"/>
            <a:r>
              <a:rPr lang="en-GB"/>
              <a:t>0.0</a:t>
            </a:r>
          </a:p>
        </p:txBody>
      </p:sp>
      <p:sp>
        <p:nvSpPr>
          <p:cNvPr id="14" name="Rectangle 4" descr="Rectangle 4"/>
          <p:cNvSpPr>
            <a:spLocks noGrp="1" noChangeArrowheads="1"/>
          </p:cNvSpPr>
          <p:nvPr>
            <p:ph type="dt" sz="half" idx="2"/>
          </p:nvPr>
        </p:nvSpPr>
        <p:spPr bwMode="auto">
          <a:xfrm>
            <a:off x="9670343" y="6469200"/>
            <a:ext cx="1440000"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marL="0" algn="ctr" defTabSz="1219170" rtl="0" eaLnBrk="1" latinLnBrk="0" hangingPunct="1">
              <a:defRPr lang="en-US" sz="850" kern="1200" smtClean="0">
                <a:solidFill>
                  <a:schemeClr val="tx1"/>
                </a:solidFill>
                <a:latin typeface="+mn-lt"/>
                <a:ea typeface="+mn-ea"/>
                <a:cs typeface="Arial" pitchFamily="34" charset="0"/>
              </a:defRPr>
            </a:lvl1pPr>
          </a:lstStyle>
          <a:p>
            <a:pPr>
              <a:defRPr/>
            </a:pPr>
            <a:r>
              <a:rPr lang="en-GB" noProof="1"/>
              <a:t>February 2020</a:t>
            </a:r>
          </a:p>
        </p:txBody>
      </p:sp>
      <p:sp>
        <p:nvSpPr>
          <p:cNvPr id="15" name="Text Box 11" descr="&lt;COMPANY_NAME&gt;"/>
          <p:cNvSpPr txBox="1">
            <a:spLocks noChangeArrowheads="1"/>
          </p:cNvSpPr>
          <p:nvPr userDrawn="1"/>
        </p:nvSpPr>
        <p:spPr bwMode="auto">
          <a:xfrm>
            <a:off x="512259" y="6469199"/>
            <a:ext cx="3360000" cy="237600"/>
          </a:xfrm>
          <a:prstGeom prst="rect">
            <a:avLst/>
          </a:prstGeom>
          <a:noFill/>
          <a:ln w="9525" algn="ctr">
            <a:noFill/>
            <a:miter lim="800000"/>
            <a:headEnd/>
            <a:tailEnd/>
          </a:ln>
          <a:effectLst/>
        </p:spPr>
        <p:txBody>
          <a:bodyPr wrap="none" lIns="0" tIns="0" rIns="0" anchor="t" anchorCtr="0">
            <a:noAutofit/>
          </a:bodyPr>
          <a:lstStyle/>
          <a:p>
            <a:pPr>
              <a:defRPr/>
            </a:pPr>
            <a:r>
              <a:rPr lang="en-GB" sz="850" noProof="1">
                <a:solidFill>
                  <a:schemeClr val="tx1"/>
                </a:solidFill>
                <a:latin typeface="+mn-lt"/>
                <a:cs typeface="Arial" pitchFamily="34" charset="0"/>
              </a:rPr>
              <a:t>Copyright of Shell International B.V.</a:t>
            </a:r>
          </a:p>
        </p:txBody>
      </p:sp>
      <p:sp>
        <p:nvSpPr>
          <p:cNvPr id="21" name="Rectangle 6" descr="Rectangle 6"/>
          <p:cNvSpPr>
            <a:spLocks noGrp="1" noChangeArrowheads="1"/>
          </p:cNvSpPr>
          <p:nvPr>
            <p:ph type="sldNum" sz="quarter" idx="4"/>
          </p:nvPr>
        </p:nvSpPr>
        <p:spPr bwMode="auto">
          <a:xfrm>
            <a:off x="11324177" y="6469199"/>
            <a:ext cx="355564" cy="2376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50">
                <a:solidFill>
                  <a:schemeClr val="tx1"/>
                </a:solidFill>
                <a:latin typeface="+mn-lt"/>
                <a:cs typeface="Arial" pitchFamily="34" charset="0"/>
              </a:defRPr>
            </a:lvl1pPr>
          </a:lstStyle>
          <a:p>
            <a:fld id="{D32BAE6A-B452-4007-8177-56DD051636F9}" type="slidenum">
              <a:rPr lang="en-GB" noProof="1" smtClean="0"/>
              <a:pPr/>
              <a:t>‹#›</a:t>
            </a:fld>
            <a:endParaRPr lang="en-GB" noProof="1"/>
          </a:p>
        </p:txBody>
      </p:sp>
      <p:sp>
        <p:nvSpPr>
          <p:cNvPr id="22" name="Rectangle 5"/>
          <p:cNvSpPr>
            <a:spLocks noGrp="1" noChangeArrowheads="1"/>
          </p:cNvSpPr>
          <p:nvPr>
            <p:ph type="ftr" sz="quarter" idx="3"/>
          </p:nvPr>
        </p:nvSpPr>
        <p:spPr bwMode="auto">
          <a:xfrm>
            <a:off x="3877056" y="6469199"/>
            <a:ext cx="4435312" cy="2376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50">
                <a:solidFill>
                  <a:schemeClr val="tx1"/>
                </a:solidFill>
                <a:latin typeface="+mn-lt"/>
                <a:cs typeface="Arial" pitchFamily="34" charset="0"/>
              </a:defRPr>
            </a:lvl1pPr>
          </a:lstStyle>
          <a:p>
            <a:pPr>
              <a:defRPr/>
            </a:pPr>
            <a:r>
              <a:rPr lang="en-GB" noProof="1"/>
              <a:t> </a:t>
            </a:r>
          </a:p>
        </p:txBody>
      </p:sp>
      <p:sp>
        <p:nvSpPr>
          <p:cNvPr id="11" name="TextBox 10" descr="CONFIDENTIAL_TAG_0xFFEE">
            <a:extLst>
              <a:ext uri="{FF2B5EF4-FFF2-40B4-BE49-F238E27FC236}">
                <a16:creationId xmlns:a16="http://schemas.microsoft.com/office/drawing/2014/main" id="{087D7319-763F-43EC-AB7A-093C17E4CAEC}"/>
              </a:ext>
            </a:extLst>
          </p:cNvPr>
          <p:cNvSpPr txBox="1"/>
          <p:nvPr userDrawn="1"/>
        </p:nvSpPr>
        <p:spPr>
          <a:xfrm>
            <a:off x="8457822" y="6481427"/>
            <a:ext cx="1079500" cy="169277"/>
          </a:xfrm>
          <a:prstGeom prst="rect">
            <a:avLst/>
          </a:prstGeom>
          <a:noFill/>
          <a:ln>
            <a:noFill/>
          </a:ln>
          <a:effectLst>
            <a:glow>
              <a:srgbClr val="000000"/>
            </a:glow>
          </a:effectLst>
        </p:spPr>
        <p:txBody>
          <a:bodyPr vert="horz" wrap="square" lIns="0" tIns="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chemeClr val="accent2"/>
                </a:solidFill>
                <a:effectLst/>
                <a:uLnTx/>
                <a:uFillTx/>
                <a:latin typeface="ShellMedium" panose="00000600000000000000" pitchFamily="50" charset="0"/>
                <a:ea typeface="+mn-ea"/>
                <a:cs typeface="+mn-cs"/>
              </a:rPr>
              <a:t>CONFIDENTIAL</a:t>
            </a:r>
          </a:p>
        </p:txBody>
      </p:sp>
    </p:spTree>
    <p:extLst>
      <p:ext uri="{BB962C8B-B14F-4D97-AF65-F5344CB8AC3E}">
        <p14:creationId xmlns:p14="http://schemas.microsoft.com/office/powerpoint/2010/main" val="3514716609"/>
      </p:ext>
    </p:extLst>
  </p:cSld>
  <p:clrMapOvr>
    <a:masterClrMapping/>
  </p:clrMapOvr>
  <p:transition/>
  <p:hf hd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ation - Full Screen image">
    <p:spTree>
      <p:nvGrpSpPr>
        <p:cNvPr id="1" name=""/>
        <p:cNvGrpSpPr/>
        <p:nvPr/>
      </p:nvGrpSpPr>
      <p:grpSpPr>
        <a:xfrm>
          <a:off x="0" y="0"/>
          <a:ext cx="0" cy="0"/>
          <a:chOff x="0" y="0"/>
          <a:chExt cx="0" cy="0"/>
        </a:xfrm>
      </p:grpSpPr>
      <p:sp>
        <p:nvSpPr>
          <p:cNvPr id="3" name="Text Placeholder 2" descr="&lt;IGNORE&gt;" title="&lt;IGNORE&gt;"/>
          <p:cNvSpPr>
            <a:spLocks noGrp="1"/>
          </p:cNvSpPr>
          <p:nvPr>
            <p:ph type="body" sz="quarter" idx="13"/>
          </p:nvPr>
        </p:nvSpPr>
        <p:spPr>
          <a:xfrm>
            <a:off x="513179" y="1438480"/>
            <a:ext cx="11166561" cy="2861742"/>
          </a:xfrm>
        </p:spPr>
        <p:txBody>
          <a:bodyPr>
            <a:normAutofit/>
          </a:bodyPr>
          <a:lstStyle>
            <a:lvl1pPr>
              <a:lnSpc>
                <a:spcPct val="110000"/>
              </a:lnSpc>
              <a:defRPr lang="en-US" sz="3200" b="0" kern="1200" dirty="0" smtClean="0">
                <a:solidFill>
                  <a:schemeClr val="tx1"/>
                </a:solidFill>
                <a:latin typeface="Futura Bold" panose="00000900000000000000" pitchFamily="2"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3557137490"/>
      </p:ext>
    </p:extLst>
  </p:cSld>
  <p:clrMapOvr>
    <a:masterClrMapping/>
  </p:clrMapOvr>
  <p:transition/>
  <p:hf hd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1 Section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3B4DB3D-3F4A-4727-9E14-2F4141FCFD49}"/>
              </a:ext>
            </a:extLst>
          </p:cNvPr>
          <p:cNvGraphicFramePr>
            <a:graphicFrameLocks noChangeAspect="1"/>
          </p:cNvGraphicFramePr>
          <p:nvPr userDrawn="1">
            <p:custDataLst>
              <p:tags r:id="rId1"/>
            </p:custDataLst>
            <p:extLst>
              <p:ext uri="{D42A27DB-BD31-4B8C-83A1-F6EECF244321}">
                <p14:modId xmlns:p14="http://schemas.microsoft.com/office/powerpoint/2010/main" val="1960644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73B4DB3D-3F4A-4727-9E14-2F4141FCFD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87191952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35467FC-E6C9-476D-B79C-A6C1EC6BE1C7}"/>
              </a:ext>
            </a:extLst>
          </p:cNvPr>
          <p:cNvGraphicFramePr>
            <a:graphicFrameLocks noChangeAspect="1"/>
          </p:cNvGraphicFramePr>
          <p:nvPr userDrawn="1">
            <p:custDataLst>
              <p:tags r:id="rId1"/>
            </p:custDataLst>
            <p:extLst>
              <p:ext uri="{D42A27DB-BD31-4B8C-83A1-F6EECF244321}">
                <p14:modId xmlns:p14="http://schemas.microsoft.com/office/powerpoint/2010/main" val="350314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B35467FC-E6C9-476D-B79C-A6C1EC6BE1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6227448"/>
      </p:ext>
    </p:extLst>
  </p:cSld>
  <p:clrMapOvr>
    <a:masterClrMapping/>
  </p:clrMapOvr>
  <p:transition/>
  <p:hf hdr="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1 Se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965" y="244811"/>
            <a:ext cx="11443447"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5" name="Content Placeholder 4"/>
          <p:cNvSpPr>
            <a:spLocks noGrp="1"/>
          </p:cNvSpPr>
          <p:nvPr>
            <p:ph sz="quarter" idx="11" hasCustomPrompt="1"/>
          </p:nvPr>
        </p:nvSpPr>
        <p:spPr>
          <a:xfrm>
            <a:off x="389965" y="1435609"/>
            <a:ext cx="11443447" cy="4544567"/>
          </a:xfrm>
          <a:prstGeom prst="rect">
            <a:avLst/>
          </a:prstGeom>
        </p:spPr>
        <p:txBody>
          <a:bodyPr lIns="91440"/>
          <a:lstStyle>
            <a:lvl1pPr>
              <a:defRPr/>
            </a:lvl1pPr>
            <a:lvl2pPr marL="114300" indent="0">
              <a:spcAft>
                <a:spcPts val="600"/>
              </a:spcAft>
              <a:buNone/>
              <a:defRPr baseline="0"/>
            </a:lvl2pPr>
            <a:lvl3pPr marL="457200" indent="-228600">
              <a:spcAft>
                <a:spcPts val="600"/>
              </a:spcAft>
              <a:buClr>
                <a:schemeClr val="bg2">
                  <a:lumMod val="50000"/>
                </a:schemeClr>
              </a:buClr>
              <a:buFont typeface="Wingdings 3" panose="05040102010807070707" pitchFamily="18" charset="2"/>
              <a:buChar char=""/>
              <a:defRPr baseline="0"/>
            </a:lvl3pPr>
            <a:lvl4pPr marL="690563" indent="-171450">
              <a:spcBef>
                <a:spcPts val="300"/>
              </a:spcBef>
              <a:buClr>
                <a:schemeClr val="tx1"/>
              </a:buClr>
              <a:buFont typeface="Roboto" panose="02000000000000000000" pitchFamily="2" charset="0"/>
              <a:buChar char="»"/>
              <a:defRPr sz="1200" baseline="0"/>
            </a:lvl4pPr>
            <a:lvl5pPr marL="966788" indent="-171450">
              <a:spcBef>
                <a:spcPts val="600"/>
              </a:spcBef>
              <a:buClr>
                <a:schemeClr val="tx1"/>
              </a:buClr>
              <a:buFont typeface="Roboto" panose="02000000000000000000" pitchFamily="2" charset="0"/>
              <a:buChar char="»"/>
              <a:defRPr sz="1200" baseline="0"/>
            </a:lvl5pPr>
          </a:lstStyle>
          <a:p>
            <a:pPr lvl="0"/>
            <a:r>
              <a:rPr lang="en-US"/>
              <a:t>Main Text (</a:t>
            </a:r>
            <a:r>
              <a:rPr lang="en-US" err="1"/>
              <a:t>Roboto</a:t>
            </a:r>
            <a:r>
              <a:rPr lang="en-US"/>
              <a:t> 16, mid blue - bold)</a:t>
            </a:r>
          </a:p>
          <a:p>
            <a:pPr lvl="1"/>
            <a:r>
              <a:rPr lang="en-US" noProof="0"/>
              <a:t>Text (</a:t>
            </a:r>
            <a:r>
              <a:rPr lang="en-US" noProof="0" err="1"/>
              <a:t>Roboto</a:t>
            </a:r>
            <a:r>
              <a:rPr lang="en-US" noProof="0"/>
              <a:t> 14, black)</a:t>
            </a:r>
          </a:p>
          <a:p>
            <a:pPr lvl="2"/>
            <a:r>
              <a:rPr lang="en-US" noProof="0"/>
              <a:t>Level 1 Bullet (</a:t>
            </a:r>
            <a:r>
              <a:rPr lang="en-US" noProof="0" err="1"/>
              <a:t>Roboto</a:t>
            </a:r>
            <a:r>
              <a:rPr lang="en-US" noProof="0"/>
              <a:t> 14, black - mid blue arrow bullet)</a:t>
            </a:r>
          </a:p>
          <a:p>
            <a:pPr lvl="3"/>
            <a:r>
              <a:rPr lang="en-US" noProof="0"/>
              <a:t>Level 2 Bullet (</a:t>
            </a:r>
            <a:r>
              <a:rPr lang="en-US" noProof="0" err="1"/>
              <a:t>Roboto</a:t>
            </a:r>
            <a:r>
              <a:rPr lang="en-US" noProof="0"/>
              <a:t> 12, black – black double arrow bullet)</a:t>
            </a:r>
          </a:p>
          <a:p>
            <a:pPr lvl="3"/>
            <a:endParaRPr lang="en-US"/>
          </a:p>
        </p:txBody>
      </p:sp>
      <p:sp>
        <p:nvSpPr>
          <p:cNvPr id="6" name="Text Placeholder 9"/>
          <p:cNvSpPr>
            <a:spLocks noGrp="1"/>
          </p:cNvSpPr>
          <p:nvPr>
            <p:ph type="body" sz="quarter" idx="12" hasCustomPrompt="1"/>
          </p:nvPr>
        </p:nvSpPr>
        <p:spPr>
          <a:xfrm>
            <a:off x="389964" y="733425"/>
            <a:ext cx="11443447"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
        <p:nvSpPr>
          <p:cNvPr id="7" name="Google Shape;21;p28">
            <a:extLst>
              <a:ext uri="{FF2B5EF4-FFF2-40B4-BE49-F238E27FC236}">
                <a16:creationId xmlns:a16="http://schemas.microsoft.com/office/drawing/2014/main" id="{4247AE7D-7928-DD43-960E-2531302C43D2}"/>
              </a:ext>
            </a:extLst>
          </p:cNvPr>
          <p:cNvSpPr txBox="1">
            <a:spLocks noGrp="1"/>
          </p:cNvSpPr>
          <p:nvPr>
            <p:ph type="sldNum" idx="13"/>
          </p:nvPr>
        </p:nvSpPr>
        <p:spPr>
          <a:xfrm>
            <a:off x="9245522" y="6595600"/>
            <a:ext cx="731599"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81796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C6D6F-9DAF-4BE6-B3C7-E6FB7CA01159}"/>
              </a:ext>
            </a:extLst>
          </p:cNvPr>
          <p:cNvSpPr>
            <a:spLocks noGrp="1"/>
          </p:cNvSpPr>
          <p:nvPr>
            <p:ph type="title"/>
          </p:nvPr>
        </p:nvSpPr>
        <p:spPr>
          <a:xfrm>
            <a:off x="839788" y="457201"/>
            <a:ext cx="3932237" cy="1112838"/>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BBF322FA-CA6B-472A-A5BC-BB8B72EE321F}"/>
              </a:ext>
            </a:extLst>
          </p:cNvPr>
          <p:cNvSpPr>
            <a:spLocks noGrp="1"/>
          </p:cNvSpPr>
          <p:nvPr>
            <p:ph type="pic" idx="1"/>
          </p:nvPr>
        </p:nvSpPr>
        <p:spPr>
          <a:xfrm>
            <a:off x="5183188" y="1356852"/>
            <a:ext cx="6172200" cy="4350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6B59D-1F63-4568-85D7-C7B0D1F43DB3}"/>
              </a:ext>
            </a:extLst>
          </p:cNvPr>
          <p:cNvSpPr>
            <a:spLocks noGrp="1"/>
          </p:cNvSpPr>
          <p:nvPr>
            <p:ph type="body" sz="half" idx="2"/>
          </p:nvPr>
        </p:nvSpPr>
        <p:spPr>
          <a:xfrm>
            <a:off x="839788" y="2057400"/>
            <a:ext cx="3932237" cy="3650226"/>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1627-26CD-4941-ACC5-7A1DA1422C0B}"/>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93C00D2-D98A-4D0B-A5D4-AA2CFC656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69BE1-4434-4D10-9A16-9ABB91ACEDC9}"/>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4243719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04D3-EC99-4D64-9002-EEBE0FBF5716}"/>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690B4D1D-5E18-4156-8E16-49397C046C63}"/>
              </a:ext>
            </a:extLst>
          </p:cNvPr>
          <p:cNvSpPr>
            <a:spLocks noGrp="1"/>
          </p:cNvSpPr>
          <p:nvPr>
            <p:ph sz="half" idx="1"/>
          </p:nvPr>
        </p:nvSpPr>
        <p:spPr>
          <a:xfrm>
            <a:off x="838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01413-EBA5-4090-B56E-F319FF5B622D}"/>
              </a:ext>
            </a:extLst>
          </p:cNvPr>
          <p:cNvSpPr>
            <a:spLocks noGrp="1"/>
          </p:cNvSpPr>
          <p:nvPr>
            <p:ph sz="half" idx="2"/>
          </p:nvPr>
        </p:nvSpPr>
        <p:spPr>
          <a:xfrm>
            <a:off x="6172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8F59D-5149-41D5-97CA-9AEBDE4AE8E3}"/>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E5EDE93-90F3-4E89-9838-CE1FB688A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E1653-6128-4500-8CA5-D9717ED1903F}"/>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594885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p:txBody>
          <a:bodyPr/>
          <a:lstStyle>
            <a:lvl1pPr>
              <a:defRPr>
                <a:solidFill>
                  <a:schemeClr val="bg2">
                    <a:lumMod val="1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784E-83B8-41C0-BD84-D8C13358C8D1}"/>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F9BE38D-FB1F-4E10-9567-85C29B15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89F8-4766-41EE-9D9F-2306CCF70A86}"/>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166733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4D6D-A208-4F55-A580-3B023AD82AA0}"/>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DD4D3C6A-D81B-4E5A-A726-7EA299D7F8DC}"/>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221E9-9FEE-4796-9E51-16EA462F9F32}"/>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5A66608C-E09B-4A0F-9C77-A7F759FC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FCF2-C735-42CE-883E-154CF39247D5}"/>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1305134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C0FE70-EF3D-F34E-9229-B310F13D8223}"/>
              </a:ext>
            </a:extLst>
          </p:cNvPr>
          <p:cNvPicPr>
            <a:picLocks noChangeAspect="1"/>
          </p:cNvPicPr>
          <p:nvPr userDrawn="1"/>
        </p:nvPicPr>
        <p:blipFill rotWithShape="1">
          <a:blip r:embed="rId2">
            <a:alphaModFix amt="29000"/>
          </a:blip>
          <a:srcRect r="396" b="16064"/>
          <a:stretch/>
        </p:blipFill>
        <p:spPr>
          <a:xfrm>
            <a:off x="0" y="5452321"/>
            <a:ext cx="12200709" cy="1405679"/>
          </a:xfrm>
          <a:prstGeom prst="rect">
            <a:avLst/>
          </a:prstGeom>
          <a:effectLst/>
        </p:spPr>
      </p:pic>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Tree>
    <p:extLst>
      <p:ext uri="{BB962C8B-B14F-4D97-AF65-F5344CB8AC3E}">
        <p14:creationId xmlns:p14="http://schemas.microsoft.com/office/powerpoint/2010/main" val="32700681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195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C6D6F-9DAF-4BE6-B3C7-E6FB7CA01159}"/>
              </a:ext>
            </a:extLst>
          </p:cNvPr>
          <p:cNvSpPr>
            <a:spLocks noGrp="1"/>
          </p:cNvSpPr>
          <p:nvPr>
            <p:ph type="title"/>
          </p:nvPr>
        </p:nvSpPr>
        <p:spPr>
          <a:xfrm>
            <a:off x="839788" y="457201"/>
            <a:ext cx="3932237" cy="1112838"/>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BBF322FA-CA6B-472A-A5BC-BB8B72EE321F}"/>
              </a:ext>
            </a:extLst>
          </p:cNvPr>
          <p:cNvSpPr>
            <a:spLocks noGrp="1"/>
          </p:cNvSpPr>
          <p:nvPr>
            <p:ph type="pic" idx="1"/>
          </p:nvPr>
        </p:nvSpPr>
        <p:spPr>
          <a:xfrm>
            <a:off x="5183188" y="1356852"/>
            <a:ext cx="6172200" cy="4350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6B59D-1F63-4568-85D7-C7B0D1F43DB3}"/>
              </a:ext>
            </a:extLst>
          </p:cNvPr>
          <p:cNvSpPr>
            <a:spLocks noGrp="1"/>
          </p:cNvSpPr>
          <p:nvPr>
            <p:ph type="body" sz="half" idx="2"/>
          </p:nvPr>
        </p:nvSpPr>
        <p:spPr>
          <a:xfrm>
            <a:off x="839788" y="2057400"/>
            <a:ext cx="3932237" cy="3650226"/>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1627-26CD-4941-ACC5-7A1DA1422C0B}"/>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93C00D2-D98A-4D0B-A5D4-AA2CFC656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69BE1-4434-4D10-9A16-9ABB91ACEDC9}"/>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2045416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04D3-EC99-4D64-9002-EEBE0FBF5716}"/>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690B4D1D-5E18-4156-8E16-49397C046C63}"/>
              </a:ext>
            </a:extLst>
          </p:cNvPr>
          <p:cNvSpPr>
            <a:spLocks noGrp="1"/>
          </p:cNvSpPr>
          <p:nvPr>
            <p:ph sz="half" idx="1"/>
          </p:nvPr>
        </p:nvSpPr>
        <p:spPr>
          <a:xfrm>
            <a:off x="838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01413-EBA5-4090-B56E-F319FF5B622D}"/>
              </a:ext>
            </a:extLst>
          </p:cNvPr>
          <p:cNvSpPr>
            <a:spLocks noGrp="1"/>
          </p:cNvSpPr>
          <p:nvPr>
            <p:ph sz="half" idx="2"/>
          </p:nvPr>
        </p:nvSpPr>
        <p:spPr>
          <a:xfrm>
            <a:off x="6172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8F59D-5149-41D5-97CA-9AEBDE4AE8E3}"/>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E5EDE93-90F3-4E89-9838-CE1FB688A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E1653-6128-4500-8CA5-D9717ED1903F}"/>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177523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p:txBody>
          <a:bodyPr/>
          <a:lstStyle>
            <a:lvl1pPr>
              <a:defRPr>
                <a:solidFill>
                  <a:schemeClr val="bg2">
                    <a:lumMod val="1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784E-83B8-41C0-BD84-D8C13358C8D1}"/>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F9BE38D-FB1F-4E10-9567-85C29B15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89F8-4766-41EE-9D9F-2306CCF70A86}"/>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433006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4D6D-A208-4F55-A580-3B023AD82AA0}"/>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DD4D3C6A-D81B-4E5A-A726-7EA299D7F8DC}"/>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221E9-9FEE-4796-9E51-16EA462F9F32}"/>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5A66608C-E09B-4A0F-9C77-A7F759FC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FCF2-C735-42CE-883E-154CF39247D5}"/>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261794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2 Sec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965" y="244811"/>
            <a:ext cx="11424083"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5" name="Content Placeholder 4"/>
          <p:cNvSpPr>
            <a:spLocks noGrp="1"/>
          </p:cNvSpPr>
          <p:nvPr>
            <p:ph sz="quarter" idx="11" hasCustomPrompt="1"/>
          </p:nvPr>
        </p:nvSpPr>
        <p:spPr>
          <a:xfrm>
            <a:off x="389965" y="1371601"/>
            <a:ext cx="5477435" cy="4800600"/>
          </a:xfrm>
          <a:prstGeom prst="rect">
            <a:avLst/>
          </a:prstGeom>
        </p:spPr>
        <p:txBody>
          <a:bodyPr lIns="91440"/>
          <a:lstStyle>
            <a:lvl1pPr>
              <a:defRPr/>
            </a:lvl1pPr>
            <a:lvl2pPr marL="114300" indent="0">
              <a:spcAft>
                <a:spcPts val="600"/>
              </a:spcAft>
              <a:buNone/>
              <a:defRPr/>
            </a:lvl2pPr>
            <a:lvl3pPr marL="514350" indent="-285750">
              <a:buFont typeface="Arial" panose="020B0604020202020204" pitchFamily="34" charset="0"/>
              <a:buChar char="•"/>
              <a:defRPr lang="en-US" sz="1400" baseline="0" noProof="0" dirty="0" smtClean="0">
                <a:latin typeface="+mn-lt"/>
                <a:ea typeface="+mn-ea"/>
                <a:cs typeface="+mn-cs"/>
              </a:defRPr>
            </a:lvl3pPr>
            <a:lvl4pPr marL="690563" indent="-171450">
              <a:spcBef>
                <a:spcPts val="300"/>
              </a:spcBef>
              <a:buClr>
                <a:schemeClr val="tx1"/>
              </a:buClr>
              <a:buFont typeface="Roboto" panose="02000000000000000000" pitchFamily="2" charset="0"/>
              <a:buChar char="»"/>
              <a:defRPr lang="en-US" sz="1200" baseline="0" noProof="0" dirty="0">
                <a:latin typeface="+mn-lt"/>
                <a:ea typeface="+mn-ea"/>
                <a:cs typeface="+mn-cs"/>
              </a:defRPr>
            </a:lvl4pPr>
            <a:lvl5pPr>
              <a:defRPr lang="en-US" sz="1200" baseline="0" noProof="0" dirty="0">
                <a:latin typeface="+mn-lt"/>
                <a:ea typeface="+mn-ea"/>
                <a:cs typeface="+mn-cs"/>
              </a:defRPr>
            </a:lvl5pPr>
          </a:lstStyle>
          <a:p>
            <a:pPr lvl="0"/>
            <a:r>
              <a:rPr lang="en-US"/>
              <a:t>Main Text (</a:t>
            </a:r>
            <a:r>
              <a:rPr lang="en-US" err="1"/>
              <a:t>Roboto</a:t>
            </a:r>
            <a:r>
              <a:rPr lang="en-US"/>
              <a:t> 16, mid blue - bold)</a:t>
            </a:r>
          </a:p>
          <a:p>
            <a:pPr lvl="1"/>
            <a:r>
              <a:rPr lang="en-US" noProof="0"/>
              <a:t>Text (</a:t>
            </a:r>
            <a:r>
              <a:rPr lang="en-US" noProof="0" err="1"/>
              <a:t>Roboto</a:t>
            </a:r>
            <a:r>
              <a:rPr lang="en-US" noProof="0"/>
              <a:t> 14, black)</a:t>
            </a:r>
          </a:p>
          <a:p>
            <a:pPr marL="457200" lvl="2" indent="-228600">
              <a:spcAft>
                <a:spcPts val="600"/>
              </a:spcAft>
              <a:buClr>
                <a:schemeClr val="bg2">
                  <a:lumMod val="50000"/>
                </a:schemeClr>
              </a:buClr>
              <a:buFont typeface="Wingdings 3" panose="05040102010807070707" pitchFamily="18" charset="2"/>
              <a:buChar char=""/>
            </a:pPr>
            <a:r>
              <a:rPr lang="en-US" noProof="0"/>
              <a:t>Level 1 Bullet (</a:t>
            </a:r>
            <a:r>
              <a:rPr lang="en-US" noProof="0" err="1"/>
              <a:t>Roboto</a:t>
            </a:r>
            <a:r>
              <a:rPr lang="en-US" noProof="0"/>
              <a:t> 14, black - mid blue arrow bullet)</a:t>
            </a:r>
          </a:p>
          <a:p>
            <a:pPr marL="690563" lvl="3" indent="-171450">
              <a:spcBef>
                <a:spcPts val="300"/>
              </a:spcBef>
              <a:buClr>
                <a:schemeClr val="tx1"/>
              </a:buClr>
              <a:buFont typeface="Roboto" panose="02000000000000000000" pitchFamily="2" charset="0"/>
              <a:buChar char="»"/>
            </a:pPr>
            <a:r>
              <a:rPr lang="en-US" noProof="0"/>
              <a:t>Level 2 Bullet (</a:t>
            </a:r>
            <a:r>
              <a:rPr lang="en-US" noProof="0" err="1"/>
              <a:t>Roboto</a:t>
            </a:r>
            <a:r>
              <a:rPr lang="en-US" noProof="0"/>
              <a:t> 12, black – black double arrow bullet)</a:t>
            </a:r>
          </a:p>
        </p:txBody>
      </p:sp>
      <p:sp>
        <p:nvSpPr>
          <p:cNvPr id="6" name="Content Placeholder 4"/>
          <p:cNvSpPr>
            <a:spLocks noGrp="1"/>
          </p:cNvSpPr>
          <p:nvPr>
            <p:ph sz="quarter" idx="12" hasCustomPrompt="1"/>
          </p:nvPr>
        </p:nvSpPr>
        <p:spPr>
          <a:xfrm>
            <a:off x="6324601" y="1371601"/>
            <a:ext cx="5495364" cy="4800600"/>
          </a:xfrm>
          <a:prstGeom prst="rect">
            <a:avLst/>
          </a:prstGeom>
        </p:spPr>
        <p:txBody>
          <a:bodyPr lIns="91440"/>
          <a:lstStyle>
            <a:lvl1pPr>
              <a:defRPr/>
            </a:lvl1pPr>
            <a:lvl2pPr marL="114300" indent="0">
              <a:spcAft>
                <a:spcPts val="600"/>
              </a:spcAft>
              <a:buNone/>
              <a:tabLst>
                <a:tab pos="514350" algn="l"/>
              </a:tabLst>
              <a:defRPr/>
            </a:lvl2pPr>
            <a:lvl3pPr marL="514350" indent="-285750">
              <a:buFont typeface="Arial" panose="020B0604020202020204" pitchFamily="34" charset="0"/>
              <a:buChar char="•"/>
              <a:defRPr lang="en-US" sz="1400" baseline="0" noProof="0" dirty="0" smtClean="0">
                <a:latin typeface="+mn-lt"/>
                <a:ea typeface="+mn-ea"/>
                <a:cs typeface="+mn-cs"/>
              </a:defRPr>
            </a:lvl3pPr>
            <a:lvl4pPr marL="690563" indent="-171450">
              <a:spcBef>
                <a:spcPts val="300"/>
              </a:spcBef>
              <a:buClr>
                <a:schemeClr val="tx1"/>
              </a:buClr>
              <a:buFont typeface="Roboto" panose="02000000000000000000" pitchFamily="2" charset="0"/>
              <a:buChar char="»"/>
              <a:defRPr lang="en-US" sz="1200" baseline="0" noProof="0" dirty="0">
                <a:latin typeface="+mn-lt"/>
                <a:ea typeface="+mn-ea"/>
                <a:cs typeface="+mn-cs"/>
              </a:defRPr>
            </a:lvl4pPr>
            <a:lvl5pPr marL="1081088" indent="-285750">
              <a:defRPr lang="en-US" sz="1200" baseline="0" noProof="0" dirty="0">
                <a:latin typeface="+mn-lt"/>
                <a:ea typeface="+mn-ea"/>
                <a:cs typeface="+mn-cs"/>
              </a:defRPr>
            </a:lvl5pPr>
          </a:lstStyle>
          <a:p>
            <a:pPr lvl="0"/>
            <a:r>
              <a:rPr lang="en-US"/>
              <a:t>Main Text (</a:t>
            </a:r>
            <a:r>
              <a:rPr lang="en-US" err="1"/>
              <a:t>Roboto</a:t>
            </a:r>
            <a:r>
              <a:rPr lang="en-US"/>
              <a:t> 16, mid blue - bold)</a:t>
            </a:r>
          </a:p>
          <a:p>
            <a:pPr lvl="1"/>
            <a:r>
              <a:rPr lang="en-US" noProof="0"/>
              <a:t>Text (</a:t>
            </a:r>
            <a:r>
              <a:rPr lang="en-US" noProof="0" err="1"/>
              <a:t>Roboto</a:t>
            </a:r>
            <a:r>
              <a:rPr lang="en-US" noProof="0"/>
              <a:t> 14, black)</a:t>
            </a:r>
          </a:p>
          <a:p>
            <a:pPr marL="457200" lvl="2" indent="-228600">
              <a:spcAft>
                <a:spcPts val="600"/>
              </a:spcAft>
              <a:buClr>
                <a:schemeClr val="bg2">
                  <a:lumMod val="50000"/>
                </a:schemeClr>
              </a:buClr>
              <a:buFont typeface="Wingdings 3" panose="05040102010807070707" pitchFamily="18" charset="2"/>
              <a:buChar char=""/>
            </a:pPr>
            <a:r>
              <a:rPr lang="en-US" noProof="0"/>
              <a:t>Level 1 Bullet (</a:t>
            </a:r>
            <a:r>
              <a:rPr lang="en-US" noProof="0" err="1"/>
              <a:t>Roboto</a:t>
            </a:r>
            <a:r>
              <a:rPr lang="en-US" noProof="0"/>
              <a:t> 14, black - mid blue arrow bullet)</a:t>
            </a:r>
          </a:p>
          <a:p>
            <a:pPr marL="690563" lvl="3" indent="-171450">
              <a:spcBef>
                <a:spcPts val="300"/>
              </a:spcBef>
              <a:buClr>
                <a:schemeClr val="tx1"/>
              </a:buClr>
              <a:buFont typeface="Roboto" panose="02000000000000000000" pitchFamily="2" charset="0"/>
              <a:buChar char="»"/>
            </a:pPr>
            <a:r>
              <a:rPr lang="en-US" noProof="0"/>
              <a:t>Level 2 Bullet (</a:t>
            </a:r>
            <a:r>
              <a:rPr lang="en-US" noProof="0" err="1"/>
              <a:t>Roboto</a:t>
            </a:r>
            <a:r>
              <a:rPr lang="en-US" noProof="0"/>
              <a:t> 12, black – black double arrow bullet)</a:t>
            </a:r>
          </a:p>
        </p:txBody>
      </p:sp>
      <p:sp>
        <p:nvSpPr>
          <p:cNvPr id="8" name="Text Placeholder 9"/>
          <p:cNvSpPr>
            <a:spLocks noGrp="1"/>
          </p:cNvSpPr>
          <p:nvPr>
            <p:ph type="body" sz="quarter" idx="13"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
        <p:nvSpPr>
          <p:cNvPr id="7" name="Google Shape;21;p28">
            <a:extLst>
              <a:ext uri="{FF2B5EF4-FFF2-40B4-BE49-F238E27FC236}">
                <a16:creationId xmlns:a16="http://schemas.microsoft.com/office/drawing/2014/main" id="{F9E6197A-66A4-F246-A186-3DE81611A954}"/>
              </a:ext>
            </a:extLst>
          </p:cNvPr>
          <p:cNvSpPr txBox="1">
            <a:spLocks noGrp="1"/>
          </p:cNvSpPr>
          <p:nvPr>
            <p:ph type="sldNum" idx="14"/>
          </p:nvPr>
        </p:nvSpPr>
        <p:spPr>
          <a:xfrm>
            <a:off x="9245522" y="6595600"/>
            <a:ext cx="731599"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89580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C6D6F-9DAF-4BE6-B3C7-E6FB7CA01159}"/>
              </a:ext>
            </a:extLst>
          </p:cNvPr>
          <p:cNvSpPr>
            <a:spLocks noGrp="1"/>
          </p:cNvSpPr>
          <p:nvPr>
            <p:ph type="title"/>
          </p:nvPr>
        </p:nvSpPr>
        <p:spPr>
          <a:xfrm>
            <a:off x="839788" y="457201"/>
            <a:ext cx="3932237" cy="1112838"/>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BBF322FA-CA6B-472A-A5BC-BB8B72EE321F}"/>
              </a:ext>
            </a:extLst>
          </p:cNvPr>
          <p:cNvSpPr>
            <a:spLocks noGrp="1"/>
          </p:cNvSpPr>
          <p:nvPr>
            <p:ph type="pic" idx="1"/>
          </p:nvPr>
        </p:nvSpPr>
        <p:spPr>
          <a:xfrm>
            <a:off x="5183188" y="1356852"/>
            <a:ext cx="6172200" cy="4350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6B59D-1F63-4568-85D7-C7B0D1F43DB3}"/>
              </a:ext>
            </a:extLst>
          </p:cNvPr>
          <p:cNvSpPr>
            <a:spLocks noGrp="1"/>
          </p:cNvSpPr>
          <p:nvPr>
            <p:ph type="body" sz="half" idx="2"/>
          </p:nvPr>
        </p:nvSpPr>
        <p:spPr>
          <a:xfrm>
            <a:off x="839788" y="2057400"/>
            <a:ext cx="3932237" cy="3650226"/>
          </a:xfr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A1627-26CD-4941-ACC5-7A1DA1422C0B}"/>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93C00D2-D98A-4D0B-A5D4-AA2CFC656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69BE1-4434-4D10-9A16-9ABB91ACEDC9}"/>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1499185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04D3-EC99-4D64-9002-EEBE0FBF5716}"/>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690B4D1D-5E18-4156-8E16-49397C046C63}"/>
              </a:ext>
            </a:extLst>
          </p:cNvPr>
          <p:cNvSpPr>
            <a:spLocks noGrp="1"/>
          </p:cNvSpPr>
          <p:nvPr>
            <p:ph sz="half" idx="1"/>
          </p:nvPr>
        </p:nvSpPr>
        <p:spPr>
          <a:xfrm>
            <a:off x="838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01413-EBA5-4090-B56E-F319FF5B622D}"/>
              </a:ext>
            </a:extLst>
          </p:cNvPr>
          <p:cNvSpPr>
            <a:spLocks noGrp="1"/>
          </p:cNvSpPr>
          <p:nvPr>
            <p:ph sz="half" idx="2"/>
          </p:nvPr>
        </p:nvSpPr>
        <p:spPr>
          <a:xfrm>
            <a:off x="6172200" y="1825625"/>
            <a:ext cx="5181600" cy="4351338"/>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8F59D-5149-41D5-97CA-9AEBDE4AE8E3}"/>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6" name="Footer Placeholder 5">
            <a:extLst>
              <a:ext uri="{FF2B5EF4-FFF2-40B4-BE49-F238E27FC236}">
                <a16:creationId xmlns:a16="http://schemas.microsoft.com/office/drawing/2014/main" id="{2E5EDE93-90F3-4E89-9838-CE1FB688A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E1653-6128-4500-8CA5-D9717ED1903F}"/>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2585324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p:txBody>
          <a:bodyPr/>
          <a:lstStyle>
            <a:lvl1pPr>
              <a:defRPr>
                <a:solidFill>
                  <a:schemeClr val="bg2">
                    <a:lumMod val="1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784E-83B8-41C0-BD84-D8C13358C8D1}"/>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F9BE38D-FB1F-4E10-9567-85C29B15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89F8-4766-41EE-9D9F-2306CCF70A86}"/>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4239659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4D6D-A208-4F55-A580-3B023AD82AA0}"/>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DD4D3C6A-D81B-4E5A-A726-7EA299D7F8DC}"/>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221E9-9FEE-4796-9E51-16EA462F9F32}"/>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5A66608C-E09B-4A0F-9C77-A7F759FCE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FCF2-C735-42CE-883E-154CF39247D5}"/>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794346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7872" y="660401"/>
            <a:ext cx="10460304" cy="2662728"/>
          </a:xfrm>
          <a:prstGeom prst="rect">
            <a:avLst/>
          </a:prstGeom>
        </p:spPr>
        <p:txBody>
          <a:bodyPr lIns="68589" tIns="34295" rIns="68589" bIns="34295" anchor="b"/>
          <a:lstStyle>
            <a:lvl1pPr algn="l">
              <a:defRPr sz="4800" b="1" i="0">
                <a:solidFill>
                  <a:schemeClr val="accent1"/>
                </a:solidFill>
                <a:latin typeface="Arial" panose="020B0604020202020204" pitchFamily="34" charset="0"/>
                <a:cs typeface="Arial" panose="020B0604020202020204" pitchFamily="34" charset="0"/>
              </a:defRPr>
            </a:lvl1pPr>
          </a:lstStyle>
          <a:p>
            <a:r>
              <a:rPr lang="en-US"/>
              <a:t>Click to edit title of presentation</a:t>
            </a:r>
          </a:p>
        </p:txBody>
      </p:sp>
      <p:sp>
        <p:nvSpPr>
          <p:cNvPr id="3" name="Subtitle 2"/>
          <p:cNvSpPr>
            <a:spLocks noGrp="1"/>
          </p:cNvSpPr>
          <p:nvPr>
            <p:ph type="subTitle" idx="1" hasCustomPrompt="1"/>
          </p:nvPr>
        </p:nvSpPr>
        <p:spPr>
          <a:xfrm>
            <a:off x="547872" y="3646166"/>
            <a:ext cx="8534400" cy="1784087"/>
          </a:xfrm>
          <a:prstGeom prst="rect">
            <a:avLst/>
          </a:prstGeom>
        </p:spPr>
        <p:txBody>
          <a:bodyPr lIns="68589" tIns="34295" rIns="68589" bIns="34295"/>
          <a:lstStyle>
            <a:lvl1pPr marL="0" indent="0" algn="l">
              <a:buNone/>
              <a:defRPr b="0" i="1">
                <a:solidFill>
                  <a:schemeClr val="accent2"/>
                </a:solidFill>
                <a:latin typeface="Arial" panose="020B0604020202020204" pitchFamily="34" charset="0"/>
                <a:cs typeface="Arial" panose="020B0604020202020204" pitchFamily="34" charset="0"/>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Click to edit author name(s)</a:t>
            </a:r>
          </a:p>
        </p:txBody>
      </p:sp>
      <p:sp>
        <p:nvSpPr>
          <p:cNvPr id="9" name="Text Placeholder 8">
            <a:extLst>
              <a:ext uri="{FF2B5EF4-FFF2-40B4-BE49-F238E27FC236}">
                <a16:creationId xmlns:a16="http://schemas.microsoft.com/office/drawing/2014/main" id="{CD5DA898-4769-D94B-84EF-29A0CD6162D3}"/>
              </a:ext>
            </a:extLst>
          </p:cNvPr>
          <p:cNvSpPr>
            <a:spLocks noGrp="1"/>
          </p:cNvSpPr>
          <p:nvPr>
            <p:ph type="body" sz="quarter" idx="10" hasCustomPrompt="1"/>
          </p:nvPr>
        </p:nvSpPr>
        <p:spPr>
          <a:xfrm>
            <a:off x="547872" y="5753288"/>
            <a:ext cx="4774301" cy="493763"/>
          </a:xfrm>
          <a:prstGeom prst="rect">
            <a:avLst/>
          </a:prstGeom>
        </p:spPr>
        <p:txBody>
          <a:bodyPr/>
          <a:lstStyle>
            <a:lvl1pPr marL="0" indent="0" algn="l">
              <a:buNone/>
              <a:defRPr sz="2133" b="0" i="0">
                <a:solidFill>
                  <a:schemeClr val="accent2"/>
                </a:solidFill>
                <a:latin typeface="Arial" panose="020B0604020202020204" pitchFamily="34" charset="0"/>
                <a:cs typeface="Arial" panose="020B0604020202020204" pitchFamily="34" charset="0"/>
              </a:defRPr>
            </a:lvl1pPr>
          </a:lstStyle>
          <a:p>
            <a:pPr lvl="0"/>
            <a:r>
              <a:rPr lang="en-US"/>
              <a:t>Click to enter date of presentation</a:t>
            </a:r>
          </a:p>
        </p:txBody>
      </p:sp>
      <p:sp>
        <p:nvSpPr>
          <p:cNvPr id="13" name="Slide Number Placeholder 5">
            <a:extLst>
              <a:ext uri="{FF2B5EF4-FFF2-40B4-BE49-F238E27FC236}">
                <a16:creationId xmlns:a16="http://schemas.microsoft.com/office/drawing/2014/main" id="{4FCC0466-C75A-1D42-A621-8F07B16B1CAE}"/>
              </a:ext>
            </a:extLst>
          </p:cNvPr>
          <p:cNvSpPr txBox="1">
            <a:spLocks/>
          </p:cNvSpPr>
          <p:nvPr/>
        </p:nvSpPr>
        <p:spPr>
          <a:xfrm>
            <a:off x="547873" y="658940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933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872" y="1600202"/>
            <a:ext cx="9426013" cy="3987799"/>
          </a:xfrm>
          <a:prstGeom prst="rect">
            <a:avLst/>
          </a:prstGeom>
        </p:spPr>
        <p:txBody>
          <a:bodyPr lIns="68589" tIns="34295" rIns="68589" bIns="3429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47872" y="274639"/>
            <a:ext cx="9426013" cy="1143000"/>
          </a:xfrm>
          <a:prstGeom prst="rect">
            <a:avLst/>
          </a:prstGeom>
        </p:spPr>
        <p:txBody>
          <a:bodyPr lIns="68589" tIns="34295" rIns="68589" bIns="34295"/>
          <a:lstStyle>
            <a:lvl1pPr algn="l">
              <a:defRPr sz="4267"/>
            </a:lvl1pPr>
          </a:lstStyle>
          <a:p>
            <a:r>
              <a:rPr lang="en-US"/>
              <a:t>Click to edit Master title style</a:t>
            </a:r>
          </a:p>
        </p:txBody>
      </p:sp>
      <p:sp>
        <p:nvSpPr>
          <p:cNvPr id="15" name="Text Placeholder 8">
            <a:extLst>
              <a:ext uri="{FF2B5EF4-FFF2-40B4-BE49-F238E27FC236}">
                <a16:creationId xmlns:a16="http://schemas.microsoft.com/office/drawing/2014/main" id="{55D59447-DE30-E948-9638-299902CF85AB}"/>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18" name="Slide Number Placeholder 5">
            <a:extLst>
              <a:ext uri="{FF2B5EF4-FFF2-40B4-BE49-F238E27FC236}">
                <a16:creationId xmlns:a16="http://schemas.microsoft.com/office/drawing/2014/main" id="{78262A08-A420-0646-9A92-AE920A5C548D}"/>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6B76F1AE-E9F3-CA4C-9EA6-148DD3CDC1A6}"/>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3994471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872" y="2054817"/>
            <a:ext cx="9465981" cy="1936928"/>
          </a:xfrm>
          <a:prstGeom prst="rect">
            <a:avLst/>
          </a:prstGeom>
        </p:spPr>
        <p:txBody>
          <a:bodyPr lIns="68589" tIns="34295" rIns="68589" bIns="34295" anchor="t"/>
          <a:lstStyle>
            <a:lvl1pPr algn="l">
              <a:defRPr sz="4800" b="1" cap="all">
                <a:solidFill>
                  <a:schemeClr val="tx1"/>
                </a:solidFill>
              </a:defRPr>
            </a:lvl1pPr>
          </a:lstStyle>
          <a:p>
            <a:r>
              <a:rPr lang="en-US"/>
              <a:t>Click to edit SECTION title </a:t>
            </a:r>
          </a:p>
        </p:txBody>
      </p:sp>
      <p:sp>
        <p:nvSpPr>
          <p:cNvPr id="3" name="Text Placeholder 2"/>
          <p:cNvSpPr>
            <a:spLocks noGrp="1"/>
          </p:cNvSpPr>
          <p:nvPr>
            <p:ph type="body" idx="1" hasCustomPrompt="1"/>
          </p:nvPr>
        </p:nvSpPr>
        <p:spPr>
          <a:xfrm>
            <a:off x="547872" y="515078"/>
            <a:ext cx="9465981" cy="1242849"/>
          </a:xfrm>
          <a:prstGeom prst="rect">
            <a:avLst/>
          </a:prstGeom>
        </p:spPr>
        <p:txBody>
          <a:bodyPr lIns="68589" tIns="34295" rIns="68589" bIns="34295" anchor="b"/>
          <a:lstStyle>
            <a:lvl1pPr marL="0" indent="0">
              <a:buNone/>
              <a:defRPr sz="2000">
                <a:solidFill>
                  <a:schemeClr val="tx1">
                    <a:tint val="75000"/>
                  </a:schemeClr>
                </a:solidFill>
              </a:defRPr>
            </a:lvl1pPr>
            <a:lvl2pPr marL="457250" indent="0">
              <a:buNone/>
              <a:defRPr sz="1867">
                <a:solidFill>
                  <a:schemeClr val="tx1">
                    <a:tint val="75000"/>
                  </a:schemeClr>
                </a:solidFill>
              </a:defRPr>
            </a:lvl2pPr>
            <a:lvl3pPr marL="914498" indent="0">
              <a:buNone/>
              <a:defRPr sz="1600">
                <a:solidFill>
                  <a:schemeClr val="tx1">
                    <a:tint val="75000"/>
                  </a:schemeClr>
                </a:solidFill>
              </a:defRPr>
            </a:lvl3pPr>
            <a:lvl4pPr marL="1371748" indent="0">
              <a:buNone/>
              <a:defRPr sz="1467">
                <a:solidFill>
                  <a:schemeClr val="tx1">
                    <a:tint val="75000"/>
                  </a:schemeClr>
                </a:solidFill>
              </a:defRPr>
            </a:lvl4pPr>
            <a:lvl5pPr marL="1828998" indent="0">
              <a:buNone/>
              <a:defRPr sz="1467">
                <a:solidFill>
                  <a:schemeClr val="tx1">
                    <a:tint val="75000"/>
                  </a:schemeClr>
                </a:solidFill>
              </a:defRPr>
            </a:lvl5pPr>
            <a:lvl6pPr marL="2286248" indent="0">
              <a:buNone/>
              <a:defRPr sz="1467">
                <a:solidFill>
                  <a:schemeClr val="tx1">
                    <a:tint val="75000"/>
                  </a:schemeClr>
                </a:solidFill>
              </a:defRPr>
            </a:lvl6pPr>
            <a:lvl7pPr marL="2743497" indent="0">
              <a:buNone/>
              <a:defRPr sz="1467">
                <a:solidFill>
                  <a:schemeClr val="tx1">
                    <a:tint val="75000"/>
                  </a:schemeClr>
                </a:solidFill>
              </a:defRPr>
            </a:lvl7pPr>
            <a:lvl8pPr marL="3200747" indent="0">
              <a:buNone/>
              <a:defRPr sz="1467">
                <a:solidFill>
                  <a:schemeClr val="tx1">
                    <a:tint val="75000"/>
                  </a:schemeClr>
                </a:solidFill>
              </a:defRPr>
            </a:lvl8pPr>
            <a:lvl9pPr marL="3657997" indent="0">
              <a:buNone/>
              <a:defRPr sz="1467">
                <a:solidFill>
                  <a:schemeClr val="tx1">
                    <a:tint val="75000"/>
                  </a:schemeClr>
                </a:solidFill>
              </a:defRPr>
            </a:lvl9pPr>
          </a:lstStyle>
          <a:p>
            <a:pPr lvl="0"/>
            <a:r>
              <a:rPr lang="en-US"/>
              <a:t>Subhead</a:t>
            </a:r>
          </a:p>
        </p:txBody>
      </p:sp>
      <p:sp>
        <p:nvSpPr>
          <p:cNvPr id="7" name="Text Placeholder 8">
            <a:extLst>
              <a:ext uri="{FF2B5EF4-FFF2-40B4-BE49-F238E27FC236}">
                <a16:creationId xmlns:a16="http://schemas.microsoft.com/office/drawing/2014/main" id="{BC11DEF7-3B6F-624D-A856-B12CDBAC9BAA}"/>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8" name="Slide Number Placeholder 5">
            <a:extLst>
              <a:ext uri="{FF2B5EF4-FFF2-40B4-BE49-F238E27FC236}">
                <a16:creationId xmlns:a16="http://schemas.microsoft.com/office/drawing/2014/main" id="{D73B5F5F-7089-F94A-AA34-246668EE235A}"/>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9" name="Text Placeholder 20">
            <a:extLst>
              <a:ext uri="{FF2B5EF4-FFF2-40B4-BE49-F238E27FC236}">
                <a16:creationId xmlns:a16="http://schemas.microsoft.com/office/drawing/2014/main" id="{07455CA8-518F-1B4A-AD93-EB77AE4E4505}"/>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244354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7869" y="274639"/>
            <a:ext cx="9324387" cy="1143000"/>
          </a:xfrm>
          <a:prstGeom prst="rect">
            <a:avLst/>
          </a:prstGeom>
        </p:spPr>
        <p:txBody>
          <a:bodyPr lIns="68589" tIns="34295" rIns="68589" bIns="34295"/>
          <a:lstStyle>
            <a:lvl1pPr algn="l">
              <a:defRPr sz="4267"/>
            </a:lvl1pPr>
          </a:lstStyle>
          <a:p>
            <a:r>
              <a:rPr lang="en-US"/>
              <a:t>Click to edit Master title style</a:t>
            </a:r>
          </a:p>
        </p:txBody>
      </p:sp>
      <p:sp>
        <p:nvSpPr>
          <p:cNvPr id="3" name="Content Placeholder 2"/>
          <p:cNvSpPr>
            <a:spLocks noGrp="1"/>
          </p:cNvSpPr>
          <p:nvPr>
            <p:ph sz="half" idx="1"/>
          </p:nvPr>
        </p:nvSpPr>
        <p:spPr>
          <a:xfrm>
            <a:off x="547870" y="1600203"/>
            <a:ext cx="4573191" cy="3939848"/>
          </a:xfrm>
          <a:prstGeom prst="rect">
            <a:avLst/>
          </a:prstGeom>
        </p:spPr>
        <p:txBody>
          <a:bodyPr lIns="68589" tIns="34295" rIns="68589" bIns="34295"/>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5299067" y="1600203"/>
            <a:ext cx="4573191" cy="3939848"/>
          </a:xfrm>
          <a:prstGeom prst="rect">
            <a:avLst/>
          </a:prstGeom>
        </p:spPr>
        <p:txBody>
          <a:bodyPr lIns="68589" tIns="34295" rIns="68589" bIns="34295"/>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0E5C19E6-B524-C249-B9DB-68DDFD3B9B03}"/>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10" name="Slide Number Placeholder 5">
            <a:extLst>
              <a:ext uri="{FF2B5EF4-FFF2-40B4-BE49-F238E27FC236}">
                <a16:creationId xmlns:a16="http://schemas.microsoft.com/office/drawing/2014/main" id="{2D38125B-13C0-7440-8AD0-448B42882D02}"/>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4204C29-BACD-9849-805B-C061CC0714D2}"/>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2509430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7872" y="274639"/>
            <a:ext cx="9394760" cy="1143000"/>
          </a:xfrm>
          <a:prstGeom prst="rect">
            <a:avLst/>
          </a:prstGeom>
        </p:spPr>
        <p:txBody>
          <a:bodyPr lIns="68589" tIns="34295" rIns="68589" bIns="34295"/>
          <a:lstStyle>
            <a:lvl1pPr algn="l">
              <a:defRPr sz="4267"/>
            </a:lvl1pPr>
          </a:lstStyle>
          <a:p>
            <a:r>
              <a:rPr lang="en-US"/>
              <a:t>Click to edit Master title style</a:t>
            </a:r>
          </a:p>
        </p:txBody>
      </p:sp>
      <p:sp>
        <p:nvSpPr>
          <p:cNvPr id="3" name="Text Placeholder 2"/>
          <p:cNvSpPr>
            <a:spLocks noGrp="1"/>
          </p:cNvSpPr>
          <p:nvPr>
            <p:ph type="body" idx="1"/>
          </p:nvPr>
        </p:nvSpPr>
        <p:spPr>
          <a:xfrm>
            <a:off x="547873" y="1535113"/>
            <a:ext cx="4573191" cy="639763"/>
          </a:xfrm>
          <a:prstGeom prst="rect">
            <a:avLst/>
          </a:prstGeom>
        </p:spPr>
        <p:txBody>
          <a:bodyPr lIns="68589" tIns="34295" rIns="68589" bIns="34295" anchor="b"/>
          <a:lstStyle>
            <a:lvl1pPr marL="0" indent="0">
              <a:buNone/>
              <a:defRPr sz="2400" b="1"/>
            </a:lvl1pPr>
            <a:lvl2pPr marL="457250" indent="0">
              <a:buNone/>
              <a:defRPr sz="2000" b="1"/>
            </a:lvl2pPr>
            <a:lvl3pPr marL="914498" indent="0">
              <a:buNone/>
              <a:defRPr sz="1867" b="1"/>
            </a:lvl3pPr>
            <a:lvl4pPr marL="1371748" indent="0">
              <a:buNone/>
              <a:defRPr sz="1600" b="1"/>
            </a:lvl4pPr>
            <a:lvl5pPr marL="1828998" indent="0">
              <a:buNone/>
              <a:defRPr sz="1600" b="1"/>
            </a:lvl5pPr>
            <a:lvl6pPr marL="2286248" indent="0">
              <a:buNone/>
              <a:defRPr sz="1600" b="1"/>
            </a:lvl6pPr>
            <a:lvl7pPr marL="2743497" indent="0">
              <a:buNone/>
              <a:defRPr sz="1600" b="1"/>
            </a:lvl7pPr>
            <a:lvl8pPr marL="3200747" indent="0">
              <a:buNone/>
              <a:defRPr sz="1600" b="1"/>
            </a:lvl8pPr>
            <a:lvl9pPr marL="3657997" indent="0">
              <a:buNone/>
              <a:defRPr sz="1600" b="1"/>
            </a:lvl9pPr>
          </a:lstStyle>
          <a:p>
            <a:pPr lvl="0"/>
            <a:r>
              <a:rPr lang="en-US"/>
              <a:t>Click to edit Master text styles</a:t>
            </a:r>
          </a:p>
        </p:txBody>
      </p:sp>
      <p:sp>
        <p:nvSpPr>
          <p:cNvPr id="4" name="Content Placeholder 3"/>
          <p:cNvSpPr>
            <a:spLocks noGrp="1"/>
          </p:cNvSpPr>
          <p:nvPr>
            <p:ph sz="half" idx="2"/>
          </p:nvPr>
        </p:nvSpPr>
        <p:spPr>
          <a:xfrm>
            <a:off x="547873" y="2174875"/>
            <a:ext cx="4573191" cy="3365175"/>
          </a:xfrm>
          <a:prstGeom prst="rect">
            <a:avLst/>
          </a:prstGeom>
        </p:spPr>
        <p:txBody>
          <a:bodyPr lIns="68589" tIns="34295" rIns="68589" bIns="34295"/>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69441" y="1535113"/>
            <a:ext cx="4573191" cy="639763"/>
          </a:xfrm>
          <a:prstGeom prst="rect">
            <a:avLst/>
          </a:prstGeom>
        </p:spPr>
        <p:txBody>
          <a:bodyPr lIns="68589" tIns="34295" rIns="68589" bIns="34295" anchor="b"/>
          <a:lstStyle>
            <a:lvl1pPr marL="0" indent="0">
              <a:buNone/>
              <a:defRPr sz="2400" b="1"/>
            </a:lvl1pPr>
            <a:lvl2pPr marL="457250" indent="0">
              <a:buNone/>
              <a:defRPr sz="2000" b="1"/>
            </a:lvl2pPr>
            <a:lvl3pPr marL="914498" indent="0">
              <a:buNone/>
              <a:defRPr sz="1867" b="1"/>
            </a:lvl3pPr>
            <a:lvl4pPr marL="1371748" indent="0">
              <a:buNone/>
              <a:defRPr sz="1600" b="1"/>
            </a:lvl4pPr>
            <a:lvl5pPr marL="1828998" indent="0">
              <a:buNone/>
              <a:defRPr sz="1600" b="1"/>
            </a:lvl5pPr>
            <a:lvl6pPr marL="2286248" indent="0">
              <a:buNone/>
              <a:defRPr sz="1600" b="1"/>
            </a:lvl6pPr>
            <a:lvl7pPr marL="2743497" indent="0">
              <a:buNone/>
              <a:defRPr sz="1600" b="1"/>
            </a:lvl7pPr>
            <a:lvl8pPr marL="3200747" indent="0">
              <a:buNone/>
              <a:defRPr sz="1600" b="1"/>
            </a:lvl8pPr>
            <a:lvl9pPr marL="36579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69441" y="2174875"/>
            <a:ext cx="4573191" cy="3365175"/>
          </a:xfrm>
          <a:prstGeom prst="rect">
            <a:avLst/>
          </a:prstGeom>
        </p:spPr>
        <p:txBody>
          <a:bodyPr lIns="68589" tIns="34295" rIns="68589" bIns="34295"/>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698C5655-4A2F-EB44-9EF9-0EE9CD98609F}"/>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11" name="Slide Number Placeholder 5">
            <a:extLst>
              <a:ext uri="{FF2B5EF4-FFF2-40B4-BE49-F238E27FC236}">
                <a16:creationId xmlns:a16="http://schemas.microsoft.com/office/drawing/2014/main" id="{ED8ABAB4-9E32-4742-8FEC-CFDA53FD2A6A}"/>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12" name="Text Placeholder 20">
            <a:extLst>
              <a:ext uri="{FF2B5EF4-FFF2-40B4-BE49-F238E27FC236}">
                <a16:creationId xmlns:a16="http://schemas.microsoft.com/office/drawing/2014/main" id="{E53B5FAA-1659-0446-B75B-2BFE1508CBFC}"/>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1706627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1970-D623-A546-9D46-D154CFE3DE52}"/>
              </a:ext>
            </a:extLst>
          </p:cNvPr>
          <p:cNvSpPr txBox="1">
            <a:spLocks/>
          </p:cNvSpPr>
          <p:nvPr/>
        </p:nvSpPr>
        <p:spPr>
          <a:xfrm>
            <a:off x="547873" y="275167"/>
            <a:ext cx="9057217" cy="1143000"/>
          </a:xfrm>
          <a:prstGeom prst="rect">
            <a:avLst/>
          </a:prstGeom>
        </p:spPr>
        <p:txBody>
          <a:bodyPr lIns="91452" tIns="45727" rIns="91452" bIns="45727"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4267"/>
              <a:t>Click to edit Master title style</a:t>
            </a:r>
          </a:p>
        </p:txBody>
      </p:sp>
      <p:sp>
        <p:nvSpPr>
          <p:cNvPr id="6" name="Text Placeholder 8">
            <a:extLst>
              <a:ext uri="{FF2B5EF4-FFF2-40B4-BE49-F238E27FC236}">
                <a16:creationId xmlns:a16="http://schemas.microsoft.com/office/drawing/2014/main" id="{F3239E08-FE76-9A47-B224-0E6699F1178F}"/>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7" name="Slide Number Placeholder 5">
            <a:extLst>
              <a:ext uri="{FF2B5EF4-FFF2-40B4-BE49-F238E27FC236}">
                <a16:creationId xmlns:a16="http://schemas.microsoft.com/office/drawing/2014/main" id="{41865897-2414-5046-BA93-89DAB5042066}"/>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8" name="Text Placeholder 20">
            <a:extLst>
              <a:ext uri="{FF2B5EF4-FFF2-40B4-BE49-F238E27FC236}">
                <a16:creationId xmlns:a16="http://schemas.microsoft.com/office/drawing/2014/main" id="{11E23DD1-CC83-2849-BDE6-C1C9F39A2BFF}"/>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64948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2 sections (with 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964" y="244812"/>
            <a:ext cx="11433227" cy="48861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5" name="Content Placeholder 4"/>
          <p:cNvSpPr>
            <a:spLocks noGrp="1"/>
          </p:cNvSpPr>
          <p:nvPr>
            <p:ph sz="quarter" idx="11" hasCustomPrompt="1"/>
          </p:nvPr>
        </p:nvSpPr>
        <p:spPr>
          <a:xfrm>
            <a:off x="389965" y="1790699"/>
            <a:ext cx="5477435" cy="4381501"/>
          </a:xfrm>
          <a:prstGeom prst="rect">
            <a:avLst/>
          </a:prstGeom>
        </p:spPr>
        <p:txBody>
          <a:bodyPr lIns="91440"/>
          <a:lstStyle>
            <a:lvl1pPr>
              <a:defRPr/>
            </a:lvl1pPr>
            <a:lvl2pPr marL="114300" indent="0">
              <a:spcAft>
                <a:spcPts val="600"/>
              </a:spcAft>
              <a:buNone/>
              <a:defRPr/>
            </a:lvl2pPr>
            <a:lvl3pPr marL="514350" indent="-285750">
              <a:defRPr lang="en-US" sz="1400" baseline="0" noProof="0" dirty="0" smtClean="0">
                <a:latin typeface="+mn-lt"/>
                <a:ea typeface="+mn-ea"/>
                <a:cs typeface="+mn-cs"/>
              </a:defRPr>
            </a:lvl3pPr>
            <a:lvl4pPr marL="690563" indent="-171450">
              <a:spcBef>
                <a:spcPts val="300"/>
              </a:spcBef>
              <a:buClr>
                <a:schemeClr val="tx1"/>
              </a:buClr>
              <a:buFont typeface="Roboto" panose="02000000000000000000" pitchFamily="2" charset="0"/>
              <a:buChar char="»"/>
              <a:defRPr lang="en-US" sz="1200" baseline="0" noProof="0" dirty="0">
                <a:latin typeface="+mn-lt"/>
                <a:ea typeface="+mn-ea"/>
                <a:cs typeface="+mn-cs"/>
              </a:defRPr>
            </a:lvl4pPr>
            <a:lvl5pPr>
              <a:defRPr lang="en-US" sz="1200" baseline="0" noProof="0" dirty="0">
                <a:latin typeface="+mn-lt"/>
                <a:ea typeface="+mn-ea"/>
                <a:cs typeface="+mn-cs"/>
              </a:defRPr>
            </a:lvl5pPr>
          </a:lstStyle>
          <a:p>
            <a:pPr lvl="0"/>
            <a:r>
              <a:rPr lang="en-US"/>
              <a:t>Main Text (</a:t>
            </a:r>
            <a:r>
              <a:rPr lang="en-US" err="1"/>
              <a:t>Roboto</a:t>
            </a:r>
            <a:r>
              <a:rPr lang="en-US"/>
              <a:t> 16, mid blue - bold)</a:t>
            </a:r>
          </a:p>
          <a:p>
            <a:pPr lvl="1"/>
            <a:r>
              <a:rPr lang="en-US" noProof="0"/>
              <a:t>Text (</a:t>
            </a:r>
            <a:r>
              <a:rPr lang="en-US" noProof="0" err="1"/>
              <a:t>Roboto</a:t>
            </a:r>
            <a:r>
              <a:rPr lang="en-US" noProof="0"/>
              <a:t> 14, black)</a:t>
            </a:r>
          </a:p>
          <a:p>
            <a:pPr marL="457200" lvl="2" indent="-228600">
              <a:spcAft>
                <a:spcPts val="600"/>
              </a:spcAft>
              <a:buClr>
                <a:schemeClr val="bg2">
                  <a:lumMod val="50000"/>
                </a:schemeClr>
              </a:buClr>
              <a:buFont typeface="Wingdings 3" panose="05040102010807070707" pitchFamily="18" charset="2"/>
              <a:buChar char=""/>
            </a:pPr>
            <a:r>
              <a:rPr lang="en-US" noProof="0"/>
              <a:t>Level 1 Bullet (</a:t>
            </a:r>
            <a:r>
              <a:rPr lang="en-US" noProof="0" err="1"/>
              <a:t>Roboto</a:t>
            </a:r>
            <a:r>
              <a:rPr lang="en-US" noProof="0"/>
              <a:t> 14, black - mid blue arrow bullet)</a:t>
            </a:r>
          </a:p>
          <a:p>
            <a:pPr marL="690563" lvl="3" indent="-171450">
              <a:spcBef>
                <a:spcPts val="300"/>
              </a:spcBef>
              <a:buClr>
                <a:schemeClr val="tx1"/>
              </a:buClr>
              <a:buFont typeface="Roboto" panose="02000000000000000000" pitchFamily="2" charset="0"/>
              <a:buChar char="»"/>
            </a:pPr>
            <a:r>
              <a:rPr lang="en-US" noProof="0"/>
              <a:t>Level 2 Bullet (</a:t>
            </a:r>
            <a:r>
              <a:rPr lang="en-US" noProof="0" err="1"/>
              <a:t>Roboto</a:t>
            </a:r>
            <a:r>
              <a:rPr lang="en-US" noProof="0"/>
              <a:t> 12, black – black double arrow bullet)</a:t>
            </a:r>
          </a:p>
        </p:txBody>
      </p:sp>
      <p:sp>
        <p:nvSpPr>
          <p:cNvPr id="6" name="Content Placeholder 4"/>
          <p:cNvSpPr>
            <a:spLocks noGrp="1"/>
          </p:cNvSpPr>
          <p:nvPr>
            <p:ph sz="quarter" idx="12" hasCustomPrompt="1"/>
          </p:nvPr>
        </p:nvSpPr>
        <p:spPr>
          <a:xfrm>
            <a:off x="6324600" y="1790699"/>
            <a:ext cx="5495363" cy="4381501"/>
          </a:xfrm>
          <a:prstGeom prst="rect">
            <a:avLst/>
          </a:prstGeom>
        </p:spPr>
        <p:txBody>
          <a:bodyPr lIns="91440"/>
          <a:lstStyle>
            <a:lvl1pPr>
              <a:defRPr/>
            </a:lvl1pPr>
            <a:lvl2pPr marL="114300" indent="0">
              <a:spcAft>
                <a:spcPts val="600"/>
              </a:spcAft>
              <a:buNone/>
              <a:defRPr/>
            </a:lvl2pPr>
            <a:lvl3pPr marL="514350" indent="-285750">
              <a:defRPr lang="en-US" sz="1400" baseline="0" noProof="0" dirty="0" smtClean="0">
                <a:latin typeface="+mn-lt"/>
                <a:ea typeface="+mn-ea"/>
                <a:cs typeface="+mn-cs"/>
              </a:defRPr>
            </a:lvl3pPr>
            <a:lvl4pPr marL="690563" indent="-171450">
              <a:spcBef>
                <a:spcPts val="300"/>
              </a:spcBef>
              <a:buClr>
                <a:schemeClr val="tx1"/>
              </a:buClr>
              <a:buFont typeface="Roboto" panose="02000000000000000000" pitchFamily="2" charset="0"/>
              <a:buChar char="»"/>
              <a:defRPr lang="en-US" sz="1200" baseline="0" noProof="0" dirty="0">
                <a:latin typeface="+mn-lt"/>
                <a:ea typeface="+mn-ea"/>
                <a:cs typeface="+mn-cs"/>
              </a:defRPr>
            </a:lvl4pPr>
            <a:lvl5pPr>
              <a:defRPr lang="en-US" sz="1200" baseline="0" noProof="0" dirty="0">
                <a:latin typeface="+mn-lt"/>
                <a:ea typeface="+mn-ea"/>
                <a:cs typeface="+mn-cs"/>
              </a:defRPr>
            </a:lvl5pPr>
          </a:lstStyle>
          <a:p>
            <a:pPr lvl="0"/>
            <a:r>
              <a:rPr lang="en-US"/>
              <a:t>Main Text (</a:t>
            </a:r>
            <a:r>
              <a:rPr lang="en-US" err="1"/>
              <a:t>Roboto</a:t>
            </a:r>
            <a:r>
              <a:rPr lang="en-US"/>
              <a:t> 16, mid blue - bold)</a:t>
            </a:r>
          </a:p>
          <a:p>
            <a:pPr lvl="1"/>
            <a:r>
              <a:rPr lang="en-US" noProof="0"/>
              <a:t>Text (</a:t>
            </a:r>
            <a:r>
              <a:rPr lang="en-US" noProof="0" err="1"/>
              <a:t>Roboto</a:t>
            </a:r>
            <a:r>
              <a:rPr lang="en-US" noProof="0"/>
              <a:t> 14, black)</a:t>
            </a:r>
          </a:p>
          <a:p>
            <a:pPr marL="457200" lvl="2" indent="-228600">
              <a:spcAft>
                <a:spcPts val="600"/>
              </a:spcAft>
              <a:buClr>
                <a:schemeClr val="bg2">
                  <a:lumMod val="50000"/>
                </a:schemeClr>
              </a:buClr>
              <a:buFont typeface="Wingdings 3" panose="05040102010807070707" pitchFamily="18" charset="2"/>
              <a:buChar char=""/>
            </a:pPr>
            <a:r>
              <a:rPr lang="en-US" noProof="0"/>
              <a:t>Level 1 Bullet (</a:t>
            </a:r>
            <a:r>
              <a:rPr lang="en-US" noProof="0" err="1"/>
              <a:t>Roboto</a:t>
            </a:r>
            <a:r>
              <a:rPr lang="en-US" noProof="0"/>
              <a:t> 14, black - mid blue arrow bullet)</a:t>
            </a:r>
          </a:p>
          <a:p>
            <a:pPr marL="690563" lvl="3" indent="-171450">
              <a:spcBef>
                <a:spcPts val="300"/>
              </a:spcBef>
              <a:buClr>
                <a:schemeClr val="tx1"/>
              </a:buClr>
              <a:buFont typeface="Roboto" panose="02000000000000000000" pitchFamily="2" charset="0"/>
              <a:buChar char="»"/>
            </a:pPr>
            <a:r>
              <a:rPr lang="en-US" noProof="0"/>
              <a:t>Level 2 Bullet (</a:t>
            </a:r>
            <a:r>
              <a:rPr lang="en-US" noProof="0" err="1"/>
              <a:t>Roboto</a:t>
            </a:r>
            <a:r>
              <a:rPr lang="en-US" noProof="0"/>
              <a:t> 12, black – black double arrow bullet)</a:t>
            </a:r>
          </a:p>
        </p:txBody>
      </p:sp>
      <p:sp>
        <p:nvSpPr>
          <p:cNvPr id="7" name="Text Placeholder 6"/>
          <p:cNvSpPr>
            <a:spLocks noGrp="1"/>
          </p:cNvSpPr>
          <p:nvPr>
            <p:ph type="body" sz="quarter" idx="13" hasCustomPrompt="1"/>
          </p:nvPr>
        </p:nvSpPr>
        <p:spPr>
          <a:xfrm>
            <a:off x="389965" y="1371600"/>
            <a:ext cx="5477435" cy="419100"/>
          </a:xfrm>
          <a:prstGeom prst="rect">
            <a:avLst/>
          </a:prstGeom>
        </p:spPr>
        <p:txBody>
          <a:bodyPr lIns="91440" anchor="ctr"/>
          <a:lstStyle>
            <a:lvl1pPr>
              <a:defRPr sz="1800">
                <a:solidFill>
                  <a:srgbClr val="595C66"/>
                </a:solidFill>
              </a:defRPr>
            </a:lvl1pPr>
          </a:lstStyle>
          <a:p>
            <a:pPr lvl="0"/>
            <a:r>
              <a:rPr lang="en-US"/>
              <a:t>Title (</a:t>
            </a:r>
            <a:r>
              <a:rPr lang="en-US" err="1"/>
              <a:t>Roboto</a:t>
            </a:r>
            <a:r>
              <a:rPr lang="en-US"/>
              <a:t> 18, grey - bold)</a:t>
            </a:r>
          </a:p>
        </p:txBody>
      </p:sp>
      <p:sp>
        <p:nvSpPr>
          <p:cNvPr id="8" name="Text Placeholder 6"/>
          <p:cNvSpPr>
            <a:spLocks noGrp="1"/>
          </p:cNvSpPr>
          <p:nvPr>
            <p:ph type="body" sz="quarter" idx="14" hasCustomPrompt="1"/>
          </p:nvPr>
        </p:nvSpPr>
        <p:spPr>
          <a:xfrm>
            <a:off x="6324600" y="1367589"/>
            <a:ext cx="5495364" cy="419100"/>
          </a:xfrm>
          <a:prstGeom prst="rect">
            <a:avLst/>
          </a:prstGeom>
        </p:spPr>
        <p:txBody>
          <a:bodyPr lIns="91440" anchor="ctr"/>
          <a:lstStyle>
            <a:lvl1pPr>
              <a:defRPr sz="1800">
                <a:solidFill>
                  <a:srgbClr val="777777"/>
                </a:solidFill>
              </a:defRPr>
            </a:lvl1pPr>
          </a:lstStyle>
          <a:p>
            <a:pPr lvl="0"/>
            <a:r>
              <a:rPr lang="en-US"/>
              <a:t>Title (</a:t>
            </a:r>
            <a:r>
              <a:rPr lang="en-US" err="1"/>
              <a:t>Roboto</a:t>
            </a:r>
            <a:r>
              <a:rPr lang="en-US"/>
              <a:t> 18, grey - bold)</a:t>
            </a:r>
          </a:p>
        </p:txBody>
      </p:sp>
      <p:sp>
        <p:nvSpPr>
          <p:cNvPr id="9" name="Text Placeholder 9"/>
          <p:cNvSpPr>
            <a:spLocks noGrp="1"/>
          </p:cNvSpPr>
          <p:nvPr>
            <p:ph type="body" sz="quarter" idx="15"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
        <p:nvSpPr>
          <p:cNvPr id="10" name="Google Shape;21;p28">
            <a:extLst>
              <a:ext uri="{FF2B5EF4-FFF2-40B4-BE49-F238E27FC236}">
                <a16:creationId xmlns:a16="http://schemas.microsoft.com/office/drawing/2014/main" id="{E0F0E30E-8DD4-0441-8983-5DB79BCAAEE7}"/>
              </a:ext>
            </a:extLst>
          </p:cNvPr>
          <p:cNvSpPr txBox="1">
            <a:spLocks noGrp="1"/>
          </p:cNvSpPr>
          <p:nvPr>
            <p:ph type="sldNum" idx="16"/>
          </p:nvPr>
        </p:nvSpPr>
        <p:spPr>
          <a:xfrm>
            <a:off x="9245522" y="6595600"/>
            <a:ext cx="731599" cy="52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852534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7873" y="273049"/>
            <a:ext cx="4011084" cy="1162051"/>
          </a:xfrm>
          <a:prstGeom prst="rect">
            <a:avLst/>
          </a:prstGeom>
        </p:spPr>
        <p:txBody>
          <a:bodyPr lIns="68589" tIns="34295" rIns="68589" bIns="34295" anchor="b"/>
          <a:lstStyle>
            <a:lvl1pPr algn="l">
              <a:defRPr sz="2000" b="1"/>
            </a:lvl1pPr>
          </a:lstStyle>
          <a:p>
            <a:r>
              <a:rPr lang="en-US"/>
              <a:t>Click to edit Master title style</a:t>
            </a:r>
          </a:p>
        </p:txBody>
      </p:sp>
      <p:sp>
        <p:nvSpPr>
          <p:cNvPr id="3" name="Content Placeholder 2"/>
          <p:cNvSpPr>
            <a:spLocks noGrp="1"/>
          </p:cNvSpPr>
          <p:nvPr>
            <p:ph idx="1"/>
          </p:nvPr>
        </p:nvSpPr>
        <p:spPr>
          <a:xfrm>
            <a:off x="4705006" y="273053"/>
            <a:ext cx="5459429" cy="5288895"/>
          </a:xfrm>
          <a:prstGeom prst="rect">
            <a:avLst/>
          </a:prstGeom>
        </p:spPr>
        <p:txBody>
          <a:bodyPr lIns="68589" tIns="34295" rIns="68589" bIns="3429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7873" y="1435103"/>
            <a:ext cx="4011084" cy="4126844"/>
          </a:xfrm>
          <a:prstGeom prst="rect">
            <a:avLst/>
          </a:prstGeom>
        </p:spPr>
        <p:txBody>
          <a:bodyPr lIns="68589" tIns="34295" rIns="68589" bIns="34295"/>
          <a:lstStyle>
            <a:lvl1pPr marL="0" indent="0">
              <a:buNone/>
              <a:defRPr sz="1467"/>
            </a:lvl1pPr>
            <a:lvl2pPr marL="457250" indent="0">
              <a:buNone/>
              <a:defRPr sz="1200"/>
            </a:lvl2pPr>
            <a:lvl3pPr marL="914498" indent="0">
              <a:buNone/>
              <a:defRPr sz="1067"/>
            </a:lvl3pPr>
            <a:lvl4pPr marL="1371748" indent="0">
              <a:buNone/>
              <a:defRPr sz="933"/>
            </a:lvl4pPr>
            <a:lvl5pPr marL="1828998" indent="0">
              <a:buNone/>
              <a:defRPr sz="933"/>
            </a:lvl5pPr>
            <a:lvl6pPr marL="2286248" indent="0">
              <a:buNone/>
              <a:defRPr sz="933"/>
            </a:lvl6pPr>
            <a:lvl7pPr marL="2743497" indent="0">
              <a:buNone/>
              <a:defRPr sz="933"/>
            </a:lvl7pPr>
            <a:lvl8pPr marL="3200747" indent="0">
              <a:buNone/>
              <a:defRPr sz="933"/>
            </a:lvl8pPr>
            <a:lvl9pPr marL="3657997" indent="0">
              <a:buNone/>
              <a:defRPr sz="933"/>
            </a:lvl9pPr>
          </a:lstStyle>
          <a:p>
            <a:pPr lvl="0"/>
            <a:r>
              <a:rPr lang="en-US"/>
              <a:t>Click to edit Master text styles</a:t>
            </a:r>
          </a:p>
        </p:txBody>
      </p:sp>
      <p:sp>
        <p:nvSpPr>
          <p:cNvPr id="8" name="Text Placeholder 8">
            <a:extLst>
              <a:ext uri="{FF2B5EF4-FFF2-40B4-BE49-F238E27FC236}">
                <a16:creationId xmlns:a16="http://schemas.microsoft.com/office/drawing/2014/main" id="{060B93DF-F9D3-054D-AE58-946C47729DE0}"/>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9" name="Slide Number Placeholder 5">
            <a:extLst>
              <a:ext uri="{FF2B5EF4-FFF2-40B4-BE49-F238E27FC236}">
                <a16:creationId xmlns:a16="http://schemas.microsoft.com/office/drawing/2014/main" id="{8D6382E2-6DDD-B745-B213-9921DF80E486}"/>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10" name="Text Placeholder 20">
            <a:extLst>
              <a:ext uri="{FF2B5EF4-FFF2-40B4-BE49-F238E27FC236}">
                <a16:creationId xmlns:a16="http://schemas.microsoft.com/office/drawing/2014/main" id="{D120C26C-D74F-054B-95E9-161C42801F7B}"/>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825789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B30DDF-8E64-4F4E-951D-A552F33D376C}"/>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6" name="Slide Number Placeholder 5">
            <a:extLst>
              <a:ext uri="{FF2B5EF4-FFF2-40B4-BE49-F238E27FC236}">
                <a16:creationId xmlns:a16="http://schemas.microsoft.com/office/drawing/2014/main" id="{ACAFEDEC-F0A4-4346-BD75-D459A434AA9D}"/>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7" name="Text Placeholder 20">
            <a:extLst>
              <a:ext uri="{FF2B5EF4-FFF2-40B4-BE49-F238E27FC236}">
                <a16:creationId xmlns:a16="http://schemas.microsoft.com/office/drawing/2014/main" id="{8C8CA538-99FA-0947-99A2-81C7E217F58B}"/>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528126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872" y="4989440"/>
            <a:ext cx="7826365" cy="566739"/>
          </a:xfrm>
          <a:prstGeom prst="rect">
            <a:avLst/>
          </a:prstGeom>
        </p:spPr>
        <p:txBody>
          <a:bodyPr lIns="68589" tIns="34295" rIns="68589" bIns="34295" anchor="b">
            <a:normAutofit/>
          </a:bodyPr>
          <a:lstStyle>
            <a:lvl1pPr algn="l">
              <a:defRPr sz="1600" b="1"/>
            </a:lvl1pPr>
          </a:lstStyle>
          <a:p>
            <a:r>
              <a:rPr lang="en-US"/>
              <a:t>Click to edit Caption style</a:t>
            </a:r>
          </a:p>
        </p:txBody>
      </p:sp>
      <p:sp>
        <p:nvSpPr>
          <p:cNvPr id="3" name="Picture Placeholder 2"/>
          <p:cNvSpPr>
            <a:spLocks noGrp="1"/>
          </p:cNvSpPr>
          <p:nvPr>
            <p:ph type="pic" idx="1"/>
          </p:nvPr>
        </p:nvSpPr>
        <p:spPr>
          <a:xfrm>
            <a:off x="547872" y="492339"/>
            <a:ext cx="7826365" cy="4114800"/>
          </a:xfrm>
          <a:prstGeom prst="rect">
            <a:avLst/>
          </a:prstGeom>
        </p:spPr>
        <p:txBody>
          <a:bodyPr lIns="68589" tIns="34295" rIns="68589" bIns="34295"/>
          <a:lstStyle>
            <a:lvl1pPr marL="0" indent="0">
              <a:buNone/>
              <a:defRPr sz="3200"/>
            </a:lvl1pPr>
            <a:lvl2pPr marL="457250" indent="0">
              <a:buNone/>
              <a:defRPr sz="2800"/>
            </a:lvl2pPr>
            <a:lvl3pPr marL="914498" indent="0">
              <a:buNone/>
              <a:defRPr sz="2400"/>
            </a:lvl3pPr>
            <a:lvl4pPr marL="1371748" indent="0">
              <a:buNone/>
              <a:defRPr sz="2000"/>
            </a:lvl4pPr>
            <a:lvl5pPr marL="1828998" indent="0">
              <a:buNone/>
              <a:defRPr sz="2000"/>
            </a:lvl5pPr>
            <a:lvl6pPr marL="2286248" indent="0">
              <a:buNone/>
              <a:defRPr sz="2000"/>
            </a:lvl6pPr>
            <a:lvl7pPr marL="2743497" indent="0">
              <a:buNone/>
              <a:defRPr sz="2000"/>
            </a:lvl7pPr>
            <a:lvl8pPr marL="3200747" indent="0">
              <a:buNone/>
              <a:defRPr sz="2000"/>
            </a:lvl8pPr>
            <a:lvl9pPr marL="3657997" indent="0">
              <a:buNone/>
              <a:defRPr sz="2000"/>
            </a:lvl9pPr>
          </a:lstStyle>
          <a:p>
            <a:pPr lvl="0"/>
            <a:r>
              <a:rPr lang="en-US" noProof="0"/>
              <a:t>Click icon to add picture</a:t>
            </a:r>
          </a:p>
        </p:txBody>
      </p:sp>
      <p:sp>
        <p:nvSpPr>
          <p:cNvPr id="7" name="Text Placeholder 8">
            <a:extLst>
              <a:ext uri="{FF2B5EF4-FFF2-40B4-BE49-F238E27FC236}">
                <a16:creationId xmlns:a16="http://schemas.microsoft.com/office/drawing/2014/main" id="{1011D134-259A-DA44-96C7-5C65EBEC0F50}"/>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8" name="Slide Number Placeholder 5">
            <a:extLst>
              <a:ext uri="{FF2B5EF4-FFF2-40B4-BE49-F238E27FC236}">
                <a16:creationId xmlns:a16="http://schemas.microsoft.com/office/drawing/2014/main" id="{85A9DBBD-B25B-9241-B74B-A8C7516A97B6}"/>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9" name="Text Placeholder 20">
            <a:extLst>
              <a:ext uri="{FF2B5EF4-FFF2-40B4-BE49-F238E27FC236}">
                <a16:creationId xmlns:a16="http://schemas.microsoft.com/office/drawing/2014/main" id="{C3F075B7-0D47-9E4B-A2A7-076992BAF4B9}"/>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794376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a:xfrm>
            <a:off x="540157" y="1638300"/>
            <a:ext cx="9057617" cy="3649928"/>
          </a:xfrm>
          <a:prstGeom prst="rect">
            <a:avLst/>
          </a:prstGeom>
        </p:spPr>
        <p:txBody>
          <a:bodyPr lIns="68589" tIns="34295" rIns="68589" bIns="34295"/>
          <a:lstStyle/>
          <a:p>
            <a:pPr lvl="0"/>
            <a:r>
              <a:rPr lang="en-US" noProof="0"/>
              <a:t>Click icon to add table</a:t>
            </a:r>
          </a:p>
        </p:txBody>
      </p:sp>
      <p:sp>
        <p:nvSpPr>
          <p:cNvPr id="9" name="Title 1"/>
          <p:cNvSpPr>
            <a:spLocks noGrp="1"/>
          </p:cNvSpPr>
          <p:nvPr>
            <p:ph type="title"/>
          </p:nvPr>
        </p:nvSpPr>
        <p:spPr>
          <a:xfrm>
            <a:off x="540157" y="274639"/>
            <a:ext cx="9057617" cy="1143000"/>
          </a:xfrm>
          <a:prstGeom prst="rect">
            <a:avLst/>
          </a:prstGeom>
        </p:spPr>
        <p:txBody>
          <a:bodyPr lIns="68589" tIns="34295" rIns="68589" bIns="34295"/>
          <a:lstStyle>
            <a:lvl1pPr algn="l">
              <a:defRPr/>
            </a:lvl1pPr>
          </a:lstStyle>
          <a:p>
            <a:r>
              <a:rPr lang="en-US"/>
              <a:t>Click to edit Master title style</a:t>
            </a:r>
          </a:p>
        </p:txBody>
      </p:sp>
      <p:sp>
        <p:nvSpPr>
          <p:cNvPr id="7" name="Text Placeholder 8">
            <a:extLst>
              <a:ext uri="{FF2B5EF4-FFF2-40B4-BE49-F238E27FC236}">
                <a16:creationId xmlns:a16="http://schemas.microsoft.com/office/drawing/2014/main" id="{98B5167A-F6E2-D944-BF35-79DD640C879B}"/>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10" name="Slide Number Placeholder 5">
            <a:extLst>
              <a:ext uri="{FF2B5EF4-FFF2-40B4-BE49-F238E27FC236}">
                <a16:creationId xmlns:a16="http://schemas.microsoft.com/office/drawing/2014/main" id="{A4EB771F-EDCB-B848-8CA6-3777B0AF8153}"/>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8EB33F78-849C-0249-BB55-1FFA1F65C43D}"/>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1129102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rt or Graph">
    <p:spTree>
      <p:nvGrpSpPr>
        <p:cNvPr id="1" name=""/>
        <p:cNvGrpSpPr/>
        <p:nvPr/>
      </p:nvGrpSpPr>
      <p:grpSpPr>
        <a:xfrm>
          <a:off x="0" y="0"/>
          <a:ext cx="0" cy="0"/>
          <a:chOff x="0" y="0"/>
          <a:chExt cx="0" cy="0"/>
        </a:xfrm>
      </p:grpSpPr>
      <p:sp>
        <p:nvSpPr>
          <p:cNvPr id="6" name="Title 1"/>
          <p:cNvSpPr>
            <a:spLocks noGrp="1"/>
          </p:cNvSpPr>
          <p:nvPr>
            <p:ph type="title"/>
          </p:nvPr>
        </p:nvSpPr>
        <p:spPr>
          <a:xfrm>
            <a:off x="540157" y="274639"/>
            <a:ext cx="9057617" cy="1143000"/>
          </a:xfrm>
          <a:prstGeom prst="rect">
            <a:avLst/>
          </a:prstGeom>
        </p:spPr>
        <p:txBody>
          <a:bodyPr lIns="68589" tIns="34295" rIns="68589" bIns="34295"/>
          <a:lstStyle>
            <a:lvl1pPr algn="l">
              <a:defRPr/>
            </a:lvl1pPr>
          </a:lstStyle>
          <a:p>
            <a:r>
              <a:rPr lang="en-US"/>
              <a:t>Click to edit Master title style</a:t>
            </a:r>
          </a:p>
        </p:txBody>
      </p:sp>
      <p:sp>
        <p:nvSpPr>
          <p:cNvPr id="8" name="Chart Placeholder 7"/>
          <p:cNvSpPr>
            <a:spLocks noGrp="1"/>
          </p:cNvSpPr>
          <p:nvPr>
            <p:ph type="chart" sz="quarter" idx="13"/>
          </p:nvPr>
        </p:nvSpPr>
        <p:spPr>
          <a:xfrm>
            <a:off x="540156" y="1765300"/>
            <a:ext cx="9057459" cy="3818544"/>
          </a:xfrm>
          <a:prstGeom prst="rect">
            <a:avLst/>
          </a:prstGeom>
        </p:spPr>
        <p:txBody>
          <a:bodyPr lIns="68589" tIns="34295" rIns="68589" bIns="34295"/>
          <a:lstStyle/>
          <a:p>
            <a:pPr lvl="0"/>
            <a:r>
              <a:rPr lang="en-US" noProof="0"/>
              <a:t>Click icon to add chart</a:t>
            </a:r>
          </a:p>
        </p:txBody>
      </p:sp>
      <p:sp>
        <p:nvSpPr>
          <p:cNvPr id="7" name="Text Placeholder 8">
            <a:extLst>
              <a:ext uri="{FF2B5EF4-FFF2-40B4-BE49-F238E27FC236}">
                <a16:creationId xmlns:a16="http://schemas.microsoft.com/office/drawing/2014/main" id="{F197BBC8-72C4-B64E-9D54-599DB2FB9849}"/>
              </a:ext>
            </a:extLst>
          </p:cNvPr>
          <p:cNvSpPr>
            <a:spLocks noGrp="1"/>
          </p:cNvSpPr>
          <p:nvPr>
            <p:ph type="body" sz="quarter" idx="10" hasCustomPrompt="1"/>
          </p:nvPr>
        </p:nvSpPr>
        <p:spPr>
          <a:xfrm>
            <a:off x="547873" y="6214986"/>
            <a:ext cx="3271777" cy="304129"/>
          </a:xfrm>
          <a:prstGeom prst="rect">
            <a:avLst/>
          </a:prstGeom>
        </p:spPr>
        <p:txBody>
          <a:bodyPr anchor="t"/>
          <a:lstStyle>
            <a:lvl1pPr marL="0" indent="0" algn="l">
              <a:buNone/>
              <a:defRPr sz="1467">
                <a:solidFill>
                  <a:schemeClr val="tx1">
                    <a:lumMod val="40000"/>
                    <a:lumOff val="60000"/>
                  </a:schemeClr>
                </a:solidFill>
              </a:defRPr>
            </a:lvl1pPr>
          </a:lstStyle>
          <a:p>
            <a:pPr lvl="0"/>
            <a:r>
              <a:rPr lang="en-US"/>
              <a:t>Presentation date for footer</a:t>
            </a:r>
          </a:p>
        </p:txBody>
      </p:sp>
      <p:sp>
        <p:nvSpPr>
          <p:cNvPr id="9" name="Slide Number Placeholder 5">
            <a:extLst>
              <a:ext uri="{FF2B5EF4-FFF2-40B4-BE49-F238E27FC236}">
                <a16:creationId xmlns:a16="http://schemas.microsoft.com/office/drawing/2014/main" id="{4C212D2C-F8EF-9748-BF3F-3F261ACAF65A}"/>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
        <p:nvSpPr>
          <p:cNvPr id="10" name="Text Placeholder 20">
            <a:extLst>
              <a:ext uri="{FF2B5EF4-FFF2-40B4-BE49-F238E27FC236}">
                <a16:creationId xmlns:a16="http://schemas.microsoft.com/office/drawing/2014/main" id="{A165A5E0-FB19-1441-AF7E-DA87B1A990A8}"/>
              </a:ext>
            </a:extLst>
          </p:cNvPr>
          <p:cNvSpPr>
            <a:spLocks noGrp="1"/>
          </p:cNvSpPr>
          <p:nvPr>
            <p:ph type="body" sz="quarter" idx="17" hasCustomPrompt="1"/>
          </p:nvPr>
        </p:nvSpPr>
        <p:spPr>
          <a:xfrm>
            <a:off x="548218" y="5668964"/>
            <a:ext cx="8951383" cy="545571"/>
          </a:xfrm>
          <a:prstGeom prst="rect">
            <a:avLst/>
          </a:prstGeom>
        </p:spPr>
        <p:txBody>
          <a:bodyPr/>
          <a:lstStyle>
            <a:lvl1pPr marL="0" indent="0">
              <a:buNone/>
              <a:defRPr sz="1600" i="1"/>
            </a:lvl1pPr>
          </a:lstStyle>
          <a:p>
            <a:pPr lvl="0"/>
            <a:r>
              <a:rPr lang="en-US"/>
              <a:t>Enter footnote information</a:t>
            </a:r>
          </a:p>
        </p:txBody>
      </p:sp>
    </p:spTree>
    <p:extLst>
      <p:ext uri="{BB962C8B-B14F-4D97-AF65-F5344CB8AC3E}">
        <p14:creationId xmlns:p14="http://schemas.microsoft.com/office/powerpoint/2010/main" val="3577299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96E67F-61C7-C948-92CD-B3A037796A81}"/>
              </a:ext>
            </a:extLst>
          </p:cNvPr>
          <p:cNvSpPr txBox="1">
            <a:spLocks/>
          </p:cNvSpPr>
          <p:nvPr/>
        </p:nvSpPr>
        <p:spPr>
          <a:xfrm>
            <a:off x="547873" y="6599560"/>
            <a:ext cx="1036897" cy="252720"/>
          </a:xfrm>
          <a:prstGeom prst="rect">
            <a:avLst/>
          </a:prstGeom>
        </p:spPr>
        <p:txBody>
          <a:bodyPr vert="horz" lIns="121920" tIns="60960" rIns="121920" bIns="60960" rtlCol="0" anchor="ctr"/>
          <a:lstStyle>
            <a:defPPr>
              <a:defRPr lang="en-US"/>
            </a:defPPr>
            <a:lvl1pPr algn="l" defTabSz="342900" rtl="0" eaLnBrk="0" fontAlgn="base" hangingPunct="0">
              <a:spcBef>
                <a:spcPct val="0"/>
              </a:spcBef>
              <a:spcAft>
                <a:spcPct val="0"/>
              </a:spcAft>
              <a:defRPr sz="1200" kern="1200">
                <a:solidFill>
                  <a:schemeClr val="bg1"/>
                </a:solidFill>
                <a:latin typeface="Helvetica" pitchFamily="2" charset="0"/>
                <a:ea typeface="MS PGothic" panose="020B0600070205080204" pitchFamily="34" charset="-128"/>
                <a:cs typeface="+mn-cs"/>
              </a:defRPr>
            </a:lvl1pPr>
            <a:lvl2pPr marL="342900" indent="1143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2pPr>
            <a:lvl3pPr marL="685800" indent="2286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3pPr>
            <a:lvl4pPr marL="1028700" indent="3429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4pPr>
            <a:lvl5pPr marL="1371600" indent="457200" algn="l" defTabSz="342900" rtl="0" eaLnBrk="0" fontAlgn="base" hangingPunct="0">
              <a:spcBef>
                <a:spcPct val="0"/>
              </a:spcBef>
              <a:spcAft>
                <a:spcPct val="0"/>
              </a:spcAft>
              <a:defRPr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Helvetica" pitchFamily="2" charset="0"/>
                <a:ea typeface="MS PGothic" panose="020B0600070205080204" pitchFamily="34" charset="-128"/>
                <a:cs typeface="+mn-cs"/>
              </a:defRPr>
            </a:lvl9pPr>
          </a:lstStyle>
          <a:p>
            <a:pPr algn="l"/>
            <a:r>
              <a:rPr lang="en-US" sz="1333">
                <a:latin typeface="Arial" panose="020B0604020202020204" pitchFamily="34" charset="0"/>
                <a:cs typeface="Arial" panose="020B0604020202020204" pitchFamily="34" charset="0"/>
              </a:rPr>
              <a:t>Slide </a:t>
            </a:r>
            <a:fld id="{5B658B12-9ED9-DD44-A6E9-50303EEB1DB2}" type="slidenum">
              <a:rPr lang="en-US" sz="1333" smtClean="0">
                <a:latin typeface="Arial" panose="020B0604020202020204" pitchFamily="34" charset="0"/>
                <a:cs typeface="Arial" panose="020B0604020202020204" pitchFamily="34" charset="0"/>
              </a:rPr>
              <a:pPr algn="l"/>
              <a:t>‹#›</a:t>
            </a:fld>
            <a:endParaRPr lang="en-US" sz="13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269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BFBBF-F19A-794E-8DB6-F057FE0F078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34ACB-4778-7A46-9EEB-F52E978C02C6}"/>
              </a:ext>
            </a:extLst>
          </p:cNvPr>
          <p:cNvSpPr>
            <a:spLocks noGrp="1"/>
          </p:cNvSpPr>
          <p:nvPr>
            <p:ph type="title" hasCustomPrompt="1"/>
          </p:nvPr>
        </p:nvSpPr>
        <p:spPr>
          <a:xfrm>
            <a:off x="838200" y="2251050"/>
            <a:ext cx="10515600" cy="1325033"/>
          </a:xfrm>
          <a:prstGeom prst="rect">
            <a:avLst/>
          </a:prstGeom>
        </p:spPr>
        <p:txBody>
          <a:bodyPr/>
          <a:lstStyle>
            <a:lvl1pPr>
              <a:defRPr sz="8800" b="1">
                <a:solidFill>
                  <a:schemeClr val="accent1"/>
                </a:solidFill>
              </a:defRPr>
            </a:lvl1pPr>
          </a:lstStyle>
          <a:p>
            <a:r>
              <a:rPr lang="en-US"/>
              <a:t>Questions?</a:t>
            </a:r>
          </a:p>
        </p:txBody>
      </p:sp>
      <p:sp>
        <p:nvSpPr>
          <p:cNvPr id="5" name="Rectangle 4">
            <a:extLst>
              <a:ext uri="{FF2B5EF4-FFF2-40B4-BE49-F238E27FC236}">
                <a16:creationId xmlns:a16="http://schemas.microsoft.com/office/drawing/2014/main" id="{EA1E5607-9C98-C94B-9DFD-CD3FE4B04825}"/>
              </a:ext>
            </a:extLst>
          </p:cNvPr>
          <p:cNvSpPr/>
          <p:nvPr/>
        </p:nvSpPr>
        <p:spPr>
          <a:xfrm>
            <a:off x="0" y="6542773"/>
            <a:ext cx="12192000" cy="315228"/>
          </a:xfrm>
          <a:prstGeom prst="rect">
            <a:avLst/>
          </a:prstGeom>
          <a:gradFill flip="none" rotWithShape="1">
            <a:gsLst>
              <a:gs pos="59000">
                <a:srgbClr val="5382AA"/>
              </a:gs>
              <a:gs pos="0">
                <a:srgbClr val="1DA0B2"/>
              </a:gs>
              <a:gs pos="100000">
                <a:srgbClr val="AF4D9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D66675E5-7296-AD44-9056-3B80EA5AEFFC}"/>
              </a:ext>
            </a:extLst>
          </p:cNvPr>
          <p:cNvPicPr>
            <a:picLocks noChangeAspect="1"/>
          </p:cNvPicPr>
          <p:nvPr/>
        </p:nvPicPr>
        <p:blipFill>
          <a:blip r:embed="rId3"/>
          <a:stretch>
            <a:fillRect/>
          </a:stretch>
        </p:blipFill>
        <p:spPr>
          <a:xfrm>
            <a:off x="10204743" y="5807432"/>
            <a:ext cx="1828800" cy="662819"/>
          </a:xfrm>
          <a:prstGeom prst="rect">
            <a:avLst/>
          </a:prstGeom>
        </p:spPr>
      </p:pic>
      <p:sp>
        <p:nvSpPr>
          <p:cNvPr id="7" name="Rectangle 6">
            <a:extLst>
              <a:ext uri="{FF2B5EF4-FFF2-40B4-BE49-F238E27FC236}">
                <a16:creationId xmlns:a16="http://schemas.microsoft.com/office/drawing/2014/main" id="{A950C366-4DEB-1B49-AF76-84800243D926}"/>
              </a:ext>
            </a:extLst>
          </p:cNvPr>
          <p:cNvSpPr/>
          <p:nvPr/>
        </p:nvSpPr>
        <p:spPr>
          <a:xfrm>
            <a:off x="8698801" y="6542773"/>
            <a:ext cx="3493199" cy="297454"/>
          </a:xfrm>
          <a:prstGeom prst="rect">
            <a:avLst/>
          </a:prstGeom>
        </p:spPr>
        <p:txBody>
          <a:bodyPr wrap="square">
            <a:spAutoFit/>
          </a:bodyPr>
          <a:lstStyle/>
          <a:p>
            <a:r>
              <a:rPr lang="en-US" sz="1333" b="0" i="0" u="none" strike="noStrike">
                <a:solidFill>
                  <a:schemeClr val="bg1"/>
                </a:solidFill>
                <a:effectLst/>
                <a:latin typeface="Arial" panose="020B0604020202020204" pitchFamily="34" charset="0"/>
                <a:cs typeface="Arial" panose="020B0604020202020204" pitchFamily="34" charset="0"/>
              </a:rPr>
              <a:t>© </a:t>
            </a:r>
            <a:r>
              <a:rPr lang="en-US" sz="1333" b="0" i="0">
                <a:solidFill>
                  <a:schemeClr val="bg1"/>
                </a:solidFill>
                <a:effectLst/>
                <a:latin typeface="Arial" panose="020B0604020202020204" pitchFamily="34" charset="0"/>
                <a:cs typeface="Arial" panose="020B0604020202020204" pitchFamily="34" charset="0"/>
              </a:rPr>
              <a:t>2022 </a:t>
            </a:r>
            <a:r>
              <a:rPr lang="en-US" sz="1333" b="0" i="0" u="none" strike="noStrike">
                <a:solidFill>
                  <a:schemeClr val="bg1"/>
                </a:solidFill>
                <a:effectLst/>
                <a:latin typeface="Arial" panose="020B0604020202020204" pitchFamily="34" charset="0"/>
                <a:cs typeface="Arial" panose="020B0604020202020204" pitchFamily="34" charset="0"/>
              </a:rPr>
              <a:t>Energy in Data. All rights reserved.</a:t>
            </a:r>
            <a:endParaRPr lang="en-US" sz="133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372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DECF-8249-4B9F-ACFC-DB775BD6C46C}"/>
              </a:ext>
            </a:extLst>
          </p:cNvPr>
          <p:cNvSpPr>
            <a:spLocks noGrp="1"/>
          </p:cNvSpPr>
          <p:nvPr>
            <p:ph type="title"/>
          </p:nvPr>
        </p:nvSpPr>
        <p:spPr>
          <a:xfrm>
            <a:off x="838200" y="136525"/>
            <a:ext cx="10515600" cy="1325563"/>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5D0E13-78B5-436E-82B6-861D10C18646}"/>
              </a:ext>
            </a:extLst>
          </p:cNvPr>
          <p:cNvSpPr>
            <a:spLocks noGrp="1"/>
          </p:cNvSpPr>
          <p:nvPr>
            <p:ph idx="1"/>
          </p:nvPr>
        </p:nvSpPr>
        <p:spPr/>
        <p:txBody>
          <a:bodyPr/>
          <a:lstStyle>
            <a:lvl1pPr>
              <a:defRPr>
                <a:solidFill>
                  <a:schemeClr val="bg2">
                    <a:lumMod val="1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784E-83B8-41C0-BD84-D8C13358C8D1}"/>
              </a:ext>
            </a:extLst>
          </p:cNvPr>
          <p:cNvSpPr>
            <a:spLocks noGrp="1"/>
          </p:cNvSpPr>
          <p:nvPr>
            <p:ph type="dt" sz="half" idx="10"/>
          </p:nvPr>
        </p:nvSpPr>
        <p:spPr/>
        <p:txBody>
          <a:body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F9BE38D-FB1F-4E10-9567-85C29B15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89F8-4766-41EE-9D9F-2306CCF70A86}"/>
              </a:ext>
            </a:extLst>
          </p:cNvPr>
          <p:cNvSpPr>
            <a:spLocks noGrp="1"/>
          </p:cNvSpPr>
          <p:nvPr>
            <p:ph type="sldNum" sz="quarter" idx="12"/>
          </p:nvPr>
        </p:nvSpPr>
        <p:spPr/>
        <p:txBody>
          <a:bodyPr/>
          <a:lstStyle/>
          <a:p>
            <a:fld id="{012434FF-8287-436D-9A35-2C0D172CDEBF}" type="slidenum">
              <a:rPr lang="en-US" smtClean="0"/>
              <a:t>‹#›</a:t>
            </a:fld>
            <a:endParaRPr lang="en-US"/>
          </a:p>
        </p:txBody>
      </p:sp>
    </p:spTree>
    <p:extLst>
      <p:ext uri="{BB962C8B-B14F-4D97-AF65-F5344CB8AC3E}">
        <p14:creationId xmlns:p14="http://schemas.microsoft.com/office/powerpoint/2010/main" val="293662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pic>
        <p:nvPicPr>
          <p:cNvPr id="7" name="Picture 6">
            <a:extLst>
              <a:ext uri="{FF2B5EF4-FFF2-40B4-BE49-F238E27FC236}">
                <a16:creationId xmlns:a16="http://schemas.microsoft.com/office/drawing/2014/main" id="{A52E9904-9270-1D4D-A332-387842CB5E4F}"/>
              </a:ext>
            </a:extLst>
          </p:cNvPr>
          <p:cNvPicPr>
            <a:picLocks noChangeAspect="1"/>
          </p:cNvPicPr>
          <p:nvPr userDrawn="1"/>
        </p:nvPicPr>
        <p:blipFill>
          <a:blip r:embed="rId2"/>
          <a:stretch>
            <a:fillRect/>
          </a:stretch>
        </p:blipFill>
        <p:spPr>
          <a:xfrm>
            <a:off x="0" y="5592452"/>
            <a:ext cx="12192000" cy="1397000"/>
          </a:xfrm>
          <a:prstGeom prst="rect">
            <a:avLst/>
          </a:prstGeom>
        </p:spPr>
      </p:pic>
      <p:sp>
        <p:nvSpPr>
          <p:cNvPr id="19" name="Google Shape;19;p28"/>
          <p:cNvSpPr txBox="1">
            <a:spLocks noGrp="1"/>
          </p:cNvSpPr>
          <p:nvPr>
            <p:ph type="ctrTitle"/>
          </p:nvPr>
        </p:nvSpPr>
        <p:spPr>
          <a:xfrm>
            <a:off x="914400" y="2111123"/>
            <a:ext cx="10363200" cy="1546399"/>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dk2"/>
              </a:buClr>
              <a:buSzPts val="6400"/>
              <a:buFont typeface="Roboto"/>
              <a:buNone/>
              <a:defRPr sz="6400"/>
            </a:lvl1pPr>
            <a:lvl2pPr lvl="1" algn="ctr">
              <a:spcBef>
                <a:spcPts val="0"/>
              </a:spcBef>
              <a:spcAft>
                <a:spcPts val="0"/>
              </a:spcAft>
              <a:buSzPts val="1400"/>
              <a:buNone/>
              <a:defRPr sz="6400"/>
            </a:lvl2pPr>
            <a:lvl3pPr lvl="2" algn="ctr">
              <a:spcBef>
                <a:spcPts val="0"/>
              </a:spcBef>
              <a:spcAft>
                <a:spcPts val="0"/>
              </a:spcAft>
              <a:buSzPts val="1400"/>
              <a:buNone/>
              <a:defRPr sz="6400"/>
            </a:lvl3pPr>
            <a:lvl4pPr lvl="3" algn="ctr">
              <a:spcBef>
                <a:spcPts val="0"/>
              </a:spcBef>
              <a:spcAft>
                <a:spcPts val="0"/>
              </a:spcAft>
              <a:buSzPts val="1400"/>
              <a:buNone/>
              <a:defRPr sz="6400"/>
            </a:lvl4pPr>
            <a:lvl5pPr lvl="4" algn="ctr">
              <a:spcBef>
                <a:spcPts val="0"/>
              </a:spcBef>
              <a:spcAft>
                <a:spcPts val="0"/>
              </a:spcAft>
              <a:buSzPts val="1400"/>
              <a:buNone/>
              <a:defRPr sz="6400"/>
            </a:lvl5pPr>
            <a:lvl6pPr lvl="5" algn="ctr">
              <a:spcBef>
                <a:spcPts val="0"/>
              </a:spcBef>
              <a:spcAft>
                <a:spcPts val="0"/>
              </a:spcAft>
              <a:buSzPts val="1400"/>
              <a:buNone/>
              <a:defRPr sz="6400"/>
            </a:lvl6pPr>
            <a:lvl7pPr lvl="6" algn="ctr">
              <a:spcBef>
                <a:spcPts val="0"/>
              </a:spcBef>
              <a:spcAft>
                <a:spcPts val="0"/>
              </a:spcAft>
              <a:buSzPts val="1400"/>
              <a:buNone/>
              <a:defRPr sz="6400"/>
            </a:lvl7pPr>
            <a:lvl8pPr lvl="7" algn="ctr">
              <a:spcBef>
                <a:spcPts val="0"/>
              </a:spcBef>
              <a:spcAft>
                <a:spcPts val="0"/>
              </a:spcAft>
              <a:buSzPts val="1400"/>
              <a:buNone/>
              <a:defRPr sz="6400"/>
            </a:lvl8pPr>
            <a:lvl9pPr lvl="8" algn="ctr">
              <a:spcBef>
                <a:spcPts val="0"/>
              </a:spcBef>
              <a:spcAft>
                <a:spcPts val="0"/>
              </a:spcAft>
              <a:buSzPts val="1400"/>
              <a:buNone/>
              <a:defRPr sz="6400"/>
            </a:lvl9pPr>
          </a:lstStyle>
          <a:p>
            <a:endParaRPr/>
          </a:p>
        </p:txBody>
      </p:sp>
      <p:sp>
        <p:nvSpPr>
          <p:cNvPr id="20" name="Google Shape;20;p28"/>
          <p:cNvSpPr txBox="1">
            <a:spLocks noGrp="1"/>
          </p:cNvSpPr>
          <p:nvPr>
            <p:ph type="subTitle" idx="1"/>
          </p:nvPr>
        </p:nvSpPr>
        <p:spPr>
          <a:xfrm>
            <a:off x="914400" y="3786738"/>
            <a:ext cx="10363200" cy="1046399"/>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chemeClr val="dk2"/>
              </a:buClr>
              <a:buSzPts val="1600"/>
              <a:buFont typeface="Roboto"/>
              <a:buNone/>
              <a:defRPr>
                <a:solidFill>
                  <a:schemeClr val="dk2"/>
                </a:solidFill>
              </a:defRPr>
            </a:lvl1pPr>
            <a:lvl2pPr lvl="1" algn="ctr">
              <a:spcBef>
                <a:spcPts val="600"/>
              </a:spcBef>
              <a:spcAft>
                <a:spcPts val="0"/>
              </a:spcAft>
              <a:buClr>
                <a:schemeClr val="dk2"/>
              </a:buClr>
              <a:buSzPts val="4000"/>
              <a:buNone/>
              <a:defRPr sz="4000">
                <a:solidFill>
                  <a:schemeClr val="dk2"/>
                </a:solidFill>
              </a:defRPr>
            </a:lvl2pPr>
            <a:lvl3pPr lvl="2" algn="ctr">
              <a:spcBef>
                <a:spcPts val="600"/>
              </a:spcBef>
              <a:spcAft>
                <a:spcPts val="0"/>
              </a:spcAft>
              <a:buClr>
                <a:schemeClr val="dk2"/>
              </a:buClr>
              <a:buSzPts val="4000"/>
              <a:buNone/>
              <a:defRPr sz="4000">
                <a:solidFill>
                  <a:schemeClr val="dk2"/>
                </a:solidFill>
              </a:defRPr>
            </a:lvl3pPr>
            <a:lvl4pPr lvl="3" algn="ctr">
              <a:spcBef>
                <a:spcPts val="0"/>
              </a:spcBef>
              <a:spcAft>
                <a:spcPts val="0"/>
              </a:spcAft>
              <a:buClr>
                <a:schemeClr val="dk2"/>
              </a:buClr>
              <a:buSzPts val="4000"/>
              <a:buNone/>
              <a:defRPr sz="4000">
                <a:solidFill>
                  <a:schemeClr val="dk2"/>
                </a:solidFill>
              </a:defRPr>
            </a:lvl4pPr>
            <a:lvl5pPr lvl="4" algn="ctr">
              <a:spcBef>
                <a:spcPts val="0"/>
              </a:spcBef>
              <a:spcAft>
                <a:spcPts val="0"/>
              </a:spcAft>
              <a:buClr>
                <a:schemeClr val="dk2"/>
              </a:buClr>
              <a:buSzPts val="4000"/>
              <a:buNone/>
              <a:defRPr sz="4000">
                <a:solidFill>
                  <a:schemeClr val="dk2"/>
                </a:solidFill>
              </a:defRPr>
            </a:lvl5pPr>
            <a:lvl6pPr lvl="5" algn="ctr">
              <a:spcBef>
                <a:spcPts val="0"/>
              </a:spcBef>
              <a:spcAft>
                <a:spcPts val="0"/>
              </a:spcAft>
              <a:buClr>
                <a:schemeClr val="dk2"/>
              </a:buClr>
              <a:buSzPts val="4000"/>
              <a:buFont typeface="Roboto"/>
              <a:buNone/>
              <a:defRPr sz="4000">
                <a:solidFill>
                  <a:schemeClr val="dk2"/>
                </a:solidFill>
              </a:defRPr>
            </a:lvl6pPr>
            <a:lvl7pPr lvl="6" algn="ctr">
              <a:spcBef>
                <a:spcPts val="0"/>
              </a:spcBef>
              <a:spcAft>
                <a:spcPts val="0"/>
              </a:spcAft>
              <a:buClr>
                <a:schemeClr val="dk2"/>
              </a:buClr>
              <a:buSzPts val="4000"/>
              <a:buFont typeface="Roboto"/>
              <a:buNone/>
              <a:defRPr sz="4000">
                <a:solidFill>
                  <a:schemeClr val="dk2"/>
                </a:solidFill>
              </a:defRPr>
            </a:lvl7pPr>
            <a:lvl8pPr lvl="7" algn="ctr">
              <a:spcBef>
                <a:spcPts val="0"/>
              </a:spcBef>
              <a:spcAft>
                <a:spcPts val="0"/>
              </a:spcAft>
              <a:buClr>
                <a:schemeClr val="dk2"/>
              </a:buClr>
              <a:buSzPts val="4000"/>
              <a:buFont typeface="Roboto"/>
              <a:buNone/>
              <a:defRPr sz="4000">
                <a:solidFill>
                  <a:schemeClr val="dk2"/>
                </a:solidFill>
              </a:defRPr>
            </a:lvl8pPr>
            <a:lvl9pPr lvl="8" algn="ctr">
              <a:spcBef>
                <a:spcPts val="0"/>
              </a:spcBef>
              <a:spcAft>
                <a:spcPts val="0"/>
              </a:spcAft>
              <a:buClr>
                <a:schemeClr val="dk2"/>
              </a:buClr>
              <a:buSzPts val="4000"/>
              <a:buFont typeface="Roboto"/>
              <a:buNone/>
              <a:defRPr sz="4000">
                <a:solidFill>
                  <a:schemeClr val="dk2"/>
                </a:solidFill>
              </a:defRPr>
            </a:lvl9pPr>
          </a:lstStyle>
          <a:p>
            <a:endParaRPr/>
          </a:p>
        </p:txBody>
      </p:sp>
      <p:pic>
        <p:nvPicPr>
          <p:cNvPr id="6" name="Picture 5">
            <a:extLst>
              <a:ext uri="{FF2B5EF4-FFF2-40B4-BE49-F238E27FC236}">
                <a16:creationId xmlns:a16="http://schemas.microsoft.com/office/drawing/2014/main" id="{6D35506A-68D4-AF4A-B6E0-D1F49EA9388E}"/>
              </a:ext>
            </a:extLst>
          </p:cNvPr>
          <p:cNvPicPr>
            <a:picLocks noChangeAspect="1"/>
          </p:cNvPicPr>
          <p:nvPr userDrawn="1"/>
        </p:nvPicPr>
        <p:blipFill>
          <a:blip r:embed="rId3"/>
          <a:stretch>
            <a:fillRect/>
          </a:stretch>
        </p:blipFill>
        <p:spPr>
          <a:xfrm>
            <a:off x="10058794" y="301789"/>
            <a:ext cx="1895475" cy="1085850"/>
          </a:xfrm>
          <a:prstGeom prst="rect">
            <a:avLst/>
          </a:prstGeom>
        </p:spPr>
      </p:pic>
    </p:spTree>
    <p:extLst>
      <p:ext uri="{BB962C8B-B14F-4D97-AF65-F5344CB8AC3E}">
        <p14:creationId xmlns:p14="http://schemas.microsoft.com/office/powerpoint/2010/main" val="355400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34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C0FE70-EF3D-F34E-9229-B310F13D8223}"/>
              </a:ext>
            </a:extLst>
          </p:cNvPr>
          <p:cNvPicPr>
            <a:picLocks noChangeAspect="1"/>
          </p:cNvPicPr>
          <p:nvPr userDrawn="1"/>
        </p:nvPicPr>
        <p:blipFill>
          <a:blip r:embed="rId2">
            <a:alphaModFix amt="29000"/>
          </a:blip>
          <a:stretch>
            <a:fillRect/>
          </a:stretch>
        </p:blipFill>
        <p:spPr>
          <a:xfrm>
            <a:off x="-126" y="5434904"/>
            <a:ext cx="12249278" cy="1674706"/>
          </a:xfrm>
          <a:prstGeom prst="rect">
            <a:avLst/>
          </a:prstGeom>
          <a:effectLst/>
        </p:spPr>
      </p:pic>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Tree>
    <p:extLst>
      <p:ext uri="{BB962C8B-B14F-4D97-AF65-F5344CB8AC3E}">
        <p14:creationId xmlns:p14="http://schemas.microsoft.com/office/powerpoint/2010/main" val="32386547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C0FE70-EF3D-F34E-9229-B310F13D8223}"/>
              </a:ext>
            </a:extLst>
          </p:cNvPr>
          <p:cNvPicPr>
            <a:picLocks noChangeAspect="1"/>
          </p:cNvPicPr>
          <p:nvPr userDrawn="1"/>
        </p:nvPicPr>
        <p:blipFill rotWithShape="1">
          <a:blip r:embed="rId2">
            <a:alphaModFix amt="29000"/>
          </a:blip>
          <a:srcRect r="396" b="16064"/>
          <a:stretch/>
        </p:blipFill>
        <p:spPr>
          <a:xfrm>
            <a:off x="0" y="5452321"/>
            <a:ext cx="12200709" cy="1405679"/>
          </a:xfrm>
          <a:prstGeom prst="rect">
            <a:avLst/>
          </a:prstGeom>
          <a:effectLst/>
        </p:spPr>
      </p:pic>
      <p:sp>
        <p:nvSpPr>
          <p:cNvPr id="2" name="Title 1"/>
          <p:cNvSpPr>
            <a:spLocks noGrp="1"/>
          </p:cNvSpPr>
          <p:nvPr>
            <p:ph type="title" hasCustomPrompt="1"/>
          </p:nvPr>
        </p:nvSpPr>
        <p:spPr>
          <a:xfrm>
            <a:off x="372035" y="244811"/>
            <a:ext cx="11430000" cy="48861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10" name="Text Placeholder 9"/>
          <p:cNvSpPr>
            <a:spLocks noGrp="1"/>
          </p:cNvSpPr>
          <p:nvPr>
            <p:ph type="body" sz="quarter" idx="11" hasCustomPrompt="1"/>
          </p:nvPr>
        </p:nvSpPr>
        <p:spPr>
          <a:xfrm>
            <a:off x="389965" y="733425"/>
            <a:ext cx="11430000" cy="257175"/>
          </a:xfrm>
          <a:prstGeom prst="rect">
            <a:avLst/>
          </a:prstGeom>
        </p:spPr>
        <p:txBody>
          <a:bodyPr lIns="91440" anchor="ctr"/>
          <a:lstStyle>
            <a:lvl1pPr>
              <a:defRPr b="0" baseline="0">
                <a:solidFill>
                  <a:srgbClr val="273C99"/>
                </a:solidFill>
              </a:defRPr>
            </a:lvl1pPr>
          </a:lstStyle>
          <a:p>
            <a:pPr lvl="0"/>
            <a:r>
              <a:rPr lang="en-US"/>
              <a:t>Subtitle (</a:t>
            </a:r>
            <a:r>
              <a:rPr lang="en-US" err="1"/>
              <a:t>Roboto</a:t>
            </a:r>
            <a:r>
              <a:rPr lang="en-US"/>
              <a:t> 16, light blue)</a:t>
            </a:r>
          </a:p>
        </p:txBody>
      </p:sp>
    </p:spTree>
    <p:extLst>
      <p:ext uri="{BB962C8B-B14F-4D97-AF65-F5344CB8AC3E}">
        <p14:creationId xmlns:p14="http://schemas.microsoft.com/office/powerpoint/2010/main" val="32386547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38.xml"/><Relationship Id="rId7" Type="http://schemas.openxmlformats.org/officeDocument/2006/relationships/oleObject" Target="../embeddings/oleObject17.bin"/><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ags" Target="../tags/tag26.xml"/><Relationship Id="rId5" Type="http://schemas.openxmlformats.org/officeDocument/2006/relationships/theme" Target="../theme/theme10.xml"/><Relationship Id="rId4" Type="http://schemas.openxmlformats.org/officeDocument/2006/relationships/slideLayout" Target="../slideLayouts/slideLayout39.xml"/><Relationship Id="rId9"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42.xml"/><Relationship Id="rId7" Type="http://schemas.openxmlformats.org/officeDocument/2006/relationships/oleObject" Target="../embeddings/oleObject18.bin"/><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ags" Target="../tags/tag27.xml"/><Relationship Id="rId5" Type="http://schemas.openxmlformats.org/officeDocument/2006/relationships/theme" Target="../theme/theme11.xml"/><Relationship Id="rId4" Type="http://schemas.openxmlformats.org/officeDocument/2006/relationships/slideLayout" Target="../slideLayouts/slideLayout43.xml"/><Relationship Id="rId9"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oleObject" Target="../embeddings/oleObject19.bin"/><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0.png"/><Relationship Id="rId2" Type="http://schemas.openxmlformats.org/officeDocument/2006/relationships/slideLayout" Target="../slideLayouts/slideLayout45.xml"/><Relationship Id="rId16" Type="http://schemas.openxmlformats.org/officeDocument/2006/relationships/tags" Target="../tags/tag28.xml"/><Relationship Id="rId20" Type="http://schemas.openxmlformats.org/officeDocument/2006/relationships/image" Target="../media/image7.jpe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12.xml"/><Relationship Id="rId10" Type="http://schemas.openxmlformats.org/officeDocument/2006/relationships/slideLayout" Target="../slideLayouts/slideLayout53.xml"/><Relationship Id="rId19" Type="http://schemas.openxmlformats.org/officeDocument/2006/relationships/image" Target="../media/image6.emf"/><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jpeg"/><Relationship Id="rId5" Type="http://schemas.openxmlformats.org/officeDocument/2006/relationships/slideLayout" Target="../slideLayouts/slideLayout14.xml"/><Relationship Id="rId10" Type="http://schemas.openxmlformats.org/officeDocument/2006/relationships/image" Target="../media/image6.emf"/><Relationship Id="rId4" Type="http://schemas.openxmlformats.org/officeDocument/2006/relationships/slideLayout" Target="../slideLayouts/slideLayout13.xml"/><Relationship Id="rId9"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tags" Target="../tags/tag7.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heme" Target="../theme/theme6.xml"/><Relationship Id="rId1" Type="http://schemas.openxmlformats.org/officeDocument/2006/relationships/slideLayout" Target="../slideLayouts/slideLayout18.x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tags" Target="../tags/tag9.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7.xml"/><Relationship Id="rId1" Type="http://schemas.openxmlformats.org/officeDocument/2006/relationships/slideLayout" Target="../slideLayouts/slideLayout19.xml"/><Relationship Id="rId6" Type="http://schemas.openxmlformats.org/officeDocument/2006/relationships/image" Target="../media/image6.emf"/><Relationship Id="rId5" Type="http://schemas.openxmlformats.org/officeDocument/2006/relationships/oleObject" Target="../embeddings/oleObject7.bin"/><Relationship Id="rId4" Type="http://schemas.openxmlformats.org/officeDocument/2006/relationships/tags" Target="../tags/tag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ags" Target="../tags/tag12.xml"/><Relationship Id="rId2" Type="http://schemas.openxmlformats.org/officeDocument/2006/relationships/slideLayout" Target="../slideLayouts/slideLayout21.xml"/><Relationship Id="rId16" Type="http://schemas.openxmlformats.org/officeDocument/2006/relationships/image" Target="../media/image7.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8.xml"/><Relationship Id="rId5" Type="http://schemas.openxmlformats.org/officeDocument/2006/relationships/slideLayout" Target="../slideLayouts/slideLayout24.xml"/><Relationship Id="rId15" Type="http://schemas.openxmlformats.org/officeDocument/2006/relationships/image" Target="../media/image6.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oleObject" Target="../embeddings/oleObject8.bin"/></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slideLayout" Target="../slideLayouts/slideLayout32.xml"/><Relationship Id="rId7" Type="http://schemas.openxmlformats.org/officeDocument/2006/relationships/theme" Target="../theme/theme9.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7.jpeg"/><Relationship Id="rId5" Type="http://schemas.openxmlformats.org/officeDocument/2006/relationships/slideLayout" Target="../slideLayouts/slideLayout34.xml"/><Relationship Id="rId10" Type="http://schemas.openxmlformats.org/officeDocument/2006/relationships/image" Target="../media/image6.emf"/><Relationship Id="rId4" Type="http://schemas.openxmlformats.org/officeDocument/2006/relationships/slideLayout" Target="../slideLayouts/slideLayout33.xml"/><Relationship Id="rId9" Type="http://schemas.openxmlformats.org/officeDocument/2006/relationships/oleObject" Target="../embeddings/oleObject16.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F37DD-4F3D-8848-9E5D-F2BE152447AD}"/>
              </a:ext>
            </a:extLst>
          </p:cNvPr>
          <p:cNvPicPr>
            <a:picLocks noChangeAspect="1"/>
          </p:cNvPicPr>
          <p:nvPr userDrawn="1"/>
        </p:nvPicPr>
        <p:blipFill>
          <a:blip r:embed="rId10"/>
          <a:stretch>
            <a:fillRect/>
          </a:stretch>
        </p:blipFill>
        <p:spPr>
          <a:xfrm>
            <a:off x="0" y="5592452"/>
            <a:ext cx="12192000" cy="1397000"/>
          </a:xfrm>
          <a:prstGeom prst="rect">
            <a:avLst/>
          </a:prstGeom>
        </p:spPr>
      </p:pic>
      <p:sp>
        <p:nvSpPr>
          <p:cNvPr id="3" name="Title Placeholder 2"/>
          <p:cNvSpPr>
            <a:spLocks noGrp="1"/>
          </p:cNvSpPr>
          <p:nvPr>
            <p:ph type="title"/>
          </p:nvPr>
        </p:nvSpPr>
        <p:spPr>
          <a:xfrm>
            <a:off x="389965" y="244811"/>
            <a:ext cx="11358753" cy="50031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graphicFrame>
        <p:nvGraphicFramePr>
          <p:cNvPr id="7" name="Object 6" hidden="1"/>
          <p:cNvGraphicFramePr>
            <a:graphicFrameLocks noChangeAspect="1"/>
          </p:cNvGraphicFramePr>
          <p:nvPr>
            <p:custDataLst>
              <p:tags r:id="rId9"/>
            </p:custDataLst>
            <p:extLst>
              <p:ext uri="{D42A27DB-BD31-4B8C-83A1-F6EECF244321}">
                <p14:modId xmlns:p14="http://schemas.microsoft.com/office/powerpoint/2010/main" val="14558394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7" name="Object 6"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 name="Text Box 5"/>
          <p:cNvSpPr txBox="1">
            <a:spLocks noChangeArrowheads="1"/>
          </p:cNvSpPr>
          <p:nvPr/>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b="0">
                <a:solidFill>
                  <a:schemeClr val="bg1"/>
                </a:solidFill>
                <a:cs typeface="Arial" panose="020B0604020202020204" pitchFamily="34" charset="0"/>
              </a:rPr>
              <a:t>- </a:t>
            </a:r>
            <a:fld id="{AEC6AA15-C0DB-4B96-AF58-E97D71BADEF0}" type="slidenum">
              <a:rPr lang="en-GB" sz="857" b="0">
                <a:solidFill>
                  <a:schemeClr val="bg1"/>
                </a:solidFill>
                <a:cs typeface="Arial" panose="020B0604020202020204" pitchFamily="34" charset="0"/>
              </a:rPr>
              <a:pPr algn="ctr"/>
              <a:t>‹#›</a:t>
            </a:fld>
            <a:r>
              <a:rPr lang="en-GB" sz="857" b="0">
                <a:solidFill>
                  <a:schemeClr val="bg1"/>
                </a:solidFill>
                <a:cs typeface="Arial" panose="020B0604020202020204" pitchFamily="34" charset="0"/>
              </a:rPr>
              <a:t> -</a:t>
            </a:r>
          </a:p>
        </p:txBody>
      </p:sp>
      <p:sp>
        <p:nvSpPr>
          <p:cNvPr id="2" name="Text Placeholder 1"/>
          <p:cNvSpPr>
            <a:spLocks noGrp="1"/>
          </p:cNvSpPr>
          <p:nvPr>
            <p:ph type="body" idx="1"/>
          </p:nvPr>
        </p:nvSpPr>
        <p:spPr>
          <a:xfrm>
            <a:off x="389965" y="1435608"/>
            <a:ext cx="11358753" cy="4581144"/>
          </a:xfrm>
          <a:prstGeom prst="rect">
            <a:avLst/>
          </a:prstGeom>
        </p:spPr>
        <p:txBody>
          <a:bodyPr vert="horz" lIns="91440" tIns="45720" rIns="91440" bIns="45720" rtlCol="0">
            <a:normAutofit/>
          </a:bodyPr>
          <a:lstStyle/>
          <a:p>
            <a:r>
              <a:rPr lang="en-US" kern="0"/>
              <a:t>Main Text (</a:t>
            </a:r>
            <a:r>
              <a:rPr lang="en-US" kern="0" err="1"/>
              <a:t>Roboto</a:t>
            </a:r>
            <a:r>
              <a:rPr lang="en-US" kern="0"/>
              <a:t> 16, mid blue - bold)</a:t>
            </a:r>
          </a:p>
          <a:p>
            <a:pPr marL="114300" lvl="1" indent="0">
              <a:spcAft>
                <a:spcPts val="600"/>
              </a:spcAft>
              <a:buFont typeface="Wingdings 3" panose="05040102010807070707" pitchFamily="18" charset="2"/>
              <a:buNone/>
            </a:pPr>
            <a:r>
              <a:rPr lang="en-US" kern="0">
                <a:solidFill>
                  <a:sysClr val="windowText" lastClr="000000"/>
                </a:solidFill>
              </a:rPr>
              <a:t>Text (</a:t>
            </a:r>
            <a:r>
              <a:rPr lang="en-US" kern="0" err="1">
                <a:solidFill>
                  <a:sysClr val="windowText" lastClr="000000"/>
                </a:solidFill>
              </a:rPr>
              <a:t>Roboto</a:t>
            </a:r>
            <a:r>
              <a:rPr lang="en-US" kern="0">
                <a:solidFill>
                  <a:sysClr val="windowText" lastClr="000000"/>
                </a:solidFill>
              </a:rPr>
              <a:t> 14, black)</a:t>
            </a:r>
          </a:p>
          <a:p>
            <a:pPr marL="457200" lvl="2" indent="-228600">
              <a:spcAft>
                <a:spcPts val="600"/>
              </a:spcAft>
              <a:buFont typeface="Wingdings 3" panose="05040102010807070707" pitchFamily="18" charset="2"/>
              <a:buChar char=""/>
            </a:pPr>
            <a:r>
              <a:rPr lang="en-US" kern="0">
                <a:solidFill>
                  <a:sysClr val="windowText" lastClr="000000"/>
                </a:solidFill>
              </a:rPr>
              <a:t>Level 1 Bullet (</a:t>
            </a:r>
            <a:r>
              <a:rPr lang="en-US" kern="0" err="1">
                <a:solidFill>
                  <a:sysClr val="windowText" lastClr="000000"/>
                </a:solidFill>
              </a:rPr>
              <a:t>Roboto</a:t>
            </a:r>
            <a:r>
              <a:rPr lang="en-US" kern="0">
                <a:solidFill>
                  <a:sysClr val="windowText" lastClr="000000"/>
                </a:solidFill>
              </a:rPr>
              <a:t> 14, black - mid blue arrow bullet)</a:t>
            </a:r>
          </a:p>
          <a:p>
            <a:pPr marL="690563" lvl="3" indent="-171450">
              <a:spcBef>
                <a:spcPts val="300"/>
              </a:spcBef>
              <a:buClr>
                <a:schemeClr val="tx1"/>
              </a:buClr>
              <a:buFont typeface="Roboto" panose="02000000000000000000" pitchFamily="2" charset="0"/>
              <a:buChar char="»"/>
            </a:pPr>
            <a:r>
              <a:rPr lang="en-US" kern="0">
                <a:solidFill>
                  <a:sysClr val="windowText" lastClr="000000"/>
                </a:solidFill>
              </a:rPr>
              <a:t>Level 2 Bullet (</a:t>
            </a:r>
            <a:r>
              <a:rPr lang="en-US" kern="0" err="1">
                <a:solidFill>
                  <a:sysClr val="windowText" lastClr="000000"/>
                </a:solidFill>
              </a:rPr>
              <a:t>Roboto</a:t>
            </a:r>
            <a:r>
              <a:rPr lang="en-US" kern="0">
                <a:solidFill>
                  <a:sysClr val="windowText" lastClr="000000"/>
                </a:solidFill>
              </a:rPr>
              <a:t> 12, black – black double arrow bullet)</a:t>
            </a:r>
          </a:p>
        </p:txBody>
      </p:sp>
      <p:sp>
        <p:nvSpPr>
          <p:cNvPr id="10" name="Text Box 5">
            <a:extLst>
              <a:ext uri="{FF2B5EF4-FFF2-40B4-BE49-F238E27FC236}">
                <a16:creationId xmlns:a16="http://schemas.microsoft.com/office/drawing/2014/main" id="{B52E6D23-DC8D-45F6-AD69-72E957D2CEFC}"/>
              </a:ext>
            </a:extLst>
          </p:cNvPr>
          <p:cNvSpPr txBox="1">
            <a:spLocks noChangeArrowheads="1"/>
          </p:cNvSpPr>
          <p:nvPr userDrawn="1"/>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a:solidFill>
                  <a:srgbClr val="FFFFFF"/>
                </a:solidFill>
                <a:cs typeface="Arial" panose="020B0604020202020204" pitchFamily="34" charset="0"/>
              </a:rPr>
              <a:t>- </a:t>
            </a:r>
            <a:fld id="{AEC6AA15-C0DB-4B96-AF58-E97D71BADEF0}" type="slidenum">
              <a:rPr lang="en-GB" sz="857">
                <a:solidFill>
                  <a:srgbClr val="FFFFFF"/>
                </a:solidFill>
                <a:cs typeface="Arial" panose="020B0604020202020204" pitchFamily="34" charset="0"/>
              </a:rPr>
              <a:pPr algn="ctr"/>
              <a:t>‹#›</a:t>
            </a:fld>
            <a:r>
              <a:rPr lang="en-GB" sz="857">
                <a:solidFill>
                  <a:srgbClr val="FFFFFF"/>
                </a:solidFill>
                <a:cs typeface="Arial" panose="020B0604020202020204" pitchFamily="34" charset="0"/>
              </a:rPr>
              <a:t> -</a:t>
            </a:r>
          </a:p>
        </p:txBody>
      </p:sp>
      <p:sp>
        <p:nvSpPr>
          <p:cNvPr id="12" name="Google Shape;21;p28">
            <a:extLst>
              <a:ext uri="{FF2B5EF4-FFF2-40B4-BE49-F238E27FC236}">
                <a16:creationId xmlns:a16="http://schemas.microsoft.com/office/drawing/2014/main" id="{80F417CF-1B19-DC4B-BC15-6496637AB8F8}"/>
              </a:ext>
            </a:extLst>
          </p:cNvPr>
          <p:cNvSpPr txBox="1">
            <a:spLocks noGrp="1"/>
          </p:cNvSpPr>
          <p:nvPr>
            <p:ph type="sldNum" idx="4"/>
          </p:nvPr>
        </p:nvSpPr>
        <p:spPr>
          <a:xfrm>
            <a:off x="9245522" y="6595600"/>
            <a:ext cx="731599" cy="5248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29217"/>
      </p:ext>
    </p:extLst>
  </p:cSld>
  <p:clrMap bg1="lt1" tx1="dk1" bg2="lt2" tx2="dk2" accent1="accent1" accent2="accent2" accent3="accent3" accent4="accent4" accent5="accent5" accent6="accent6" hlink="hlink" folHlink="folHlink"/>
  <p:sldLayoutIdLst>
    <p:sldLayoutId id="2147483693" r:id="rId1"/>
    <p:sldLayoutId id="2147483700" r:id="rId2"/>
    <p:sldLayoutId id="2147483709" r:id="rId3"/>
    <p:sldLayoutId id="2147483695" r:id="rId4"/>
    <p:sldLayoutId id="2147483711" r:id="rId5"/>
    <p:sldLayoutId id="2147483703" r:id="rId6"/>
    <p:sldLayoutId id="2147483704" r:id="rId7"/>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2800" b="1" baseline="0">
          <a:solidFill>
            <a:schemeClr val="tx2"/>
          </a:solidFill>
          <a:latin typeface="+mn-lt"/>
          <a:ea typeface="+mj-ea"/>
          <a:cs typeface="+mj-cs"/>
        </a:defRPr>
      </a:lvl1pPr>
    </p:titleStyle>
    <p:bodyStyle>
      <a:lvl1pPr marL="0" eaLnBrk="1" hangingPunct="1">
        <a:spcAft>
          <a:spcPts val="600"/>
        </a:spcAft>
        <a:defRPr sz="1600" b="1" baseline="0">
          <a:solidFill>
            <a:schemeClr val="bg2">
              <a:lumMod val="50000"/>
            </a:schemeClr>
          </a:solidFill>
          <a:latin typeface="+mn-lt"/>
          <a:ea typeface="+mn-ea"/>
          <a:cs typeface="+mn-cs"/>
        </a:defRPr>
      </a:lvl1pPr>
      <a:lvl2pPr marL="114300" indent="0" eaLnBrk="1" hangingPunct="1">
        <a:spcAft>
          <a:spcPts val="600"/>
        </a:spcAft>
        <a:buClr>
          <a:schemeClr val="bg2">
            <a:lumMod val="50000"/>
          </a:schemeClr>
        </a:buClr>
        <a:buFont typeface="Wingdings 3" panose="05040102010807070707" pitchFamily="18" charset="2"/>
        <a:buNone/>
        <a:defRPr lang="en-US" sz="1400" baseline="0" noProof="0" dirty="0" smtClean="0">
          <a:latin typeface="+mn-lt"/>
          <a:ea typeface="+mn-ea"/>
          <a:cs typeface="+mn-cs"/>
        </a:defRPr>
      </a:lvl2pPr>
      <a:lvl3pPr marL="514350" indent="-285750" eaLnBrk="1" hangingPunct="1">
        <a:buClr>
          <a:schemeClr val="bg2">
            <a:lumMod val="50000"/>
          </a:schemeClr>
        </a:buClr>
        <a:buFont typeface="Arial" panose="020B0604020202020204" pitchFamily="34" charset="0"/>
        <a:buChar char="•"/>
        <a:defRPr lang="en-US" sz="1400" baseline="0" noProof="0" dirty="0" smtClean="0">
          <a:latin typeface="+mn-lt"/>
          <a:ea typeface="+mn-ea"/>
          <a:cs typeface="+mn-cs"/>
        </a:defRPr>
      </a:lvl3pPr>
      <a:lvl4pPr marL="690563" indent="-171450" eaLnBrk="1" hangingPunct="1">
        <a:spcBef>
          <a:spcPts val="300"/>
        </a:spcBef>
        <a:buClr>
          <a:schemeClr val="tx1"/>
        </a:buClr>
        <a:buFont typeface="Roboto" panose="02000000000000000000" pitchFamily="2" charset="0"/>
        <a:buChar char="»"/>
        <a:defRPr lang="en-US" sz="1200" baseline="0" noProof="0" dirty="0" smtClean="0">
          <a:latin typeface="+mn-lt"/>
          <a:ea typeface="+mn-ea"/>
          <a:cs typeface="+mn-cs"/>
        </a:defRPr>
      </a:lvl4pPr>
      <a:lvl5pPr marL="1081088" indent="-285750" eaLnBrk="1" hangingPunct="1">
        <a:buFont typeface="Wingdings" panose="05000000000000000000" pitchFamily="2" charset="2"/>
        <a:buChar char="§"/>
        <a:defRPr lang="en-US" sz="1200" baseline="0" noProof="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BB16F2-80E6-48C5-BEA9-CEE4ED2261E6}"/>
              </a:ext>
            </a:extLst>
          </p:cNvPr>
          <p:cNvGraphicFramePr>
            <a:graphicFrameLocks noChangeAspect="1"/>
          </p:cNvGraphicFramePr>
          <p:nvPr userDrawn="1">
            <p:custDataLst>
              <p:tags r:id="rId6"/>
            </p:custDataLst>
            <p:extLst>
              <p:ext uri="{D42A27DB-BD31-4B8C-83A1-F6EECF244321}">
                <p14:modId xmlns:p14="http://schemas.microsoft.com/office/powerpoint/2010/main" val="418774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06" imgH="306" progId="TCLayout.ActiveDocument.1">
                  <p:embed/>
                </p:oleObj>
              </mc:Choice>
              <mc:Fallback>
                <p:oleObj name="think-cell Slide" r:id="rId7" imgW="306" imgH="306" progId="TCLayout.ActiveDocument.1">
                  <p:embed/>
                  <p:pic>
                    <p:nvPicPr>
                      <p:cNvPr id="9" name="Object 8" hidden="1">
                        <a:extLst>
                          <a:ext uri="{FF2B5EF4-FFF2-40B4-BE49-F238E27FC236}">
                            <a16:creationId xmlns:a16="http://schemas.microsoft.com/office/drawing/2014/main" id="{11BB16F2-80E6-48C5-BEA9-CEE4ED2261E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F93772B-CDC0-44B9-98B5-865F7F43C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D408C-0CEF-444E-9E34-0AC4C543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D4A23-8EDE-4E98-A40A-47D9DEB2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1609EDC-455F-4D5A-AC3C-79186679B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D6C7E-128C-409D-8C11-81BB3A2D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434FF-8287-436D-9A35-2C0D172CDEBF}" type="slidenum">
              <a:rPr lang="en-US" smtClean="0"/>
              <a:t>‹#›</a:t>
            </a:fld>
            <a:endParaRPr lang="en-US"/>
          </a:p>
        </p:txBody>
      </p:sp>
      <p:pic>
        <p:nvPicPr>
          <p:cNvPr id="8" name="Picture 7" descr="A screenshot of a cell phone&#10;&#10;Description automatically generated">
            <a:extLst>
              <a:ext uri="{FF2B5EF4-FFF2-40B4-BE49-F238E27FC236}">
                <a16:creationId xmlns:a16="http://schemas.microsoft.com/office/drawing/2014/main" id="{0381EFEB-1C93-48A0-AD7E-B66CA7BDB05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140" y="-1"/>
            <a:ext cx="12197140" cy="7061502"/>
          </a:xfrm>
          <a:prstGeom prst="rect">
            <a:avLst/>
          </a:prstGeom>
        </p:spPr>
      </p:pic>
    </p:spTree>
    <p:extLst>
      <p:ext uri="{BB962C8B-B14F-4D97-AF65-F5344CB8AC3E}">
        <p14:creationId xmlns:p14="http://schemas.microsoft.com/office/powerpoint/2010/main" val="39714214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BB16F2-80E6-48C5-BEA9-CEE4ED2261E6}"/>
              </a:ext>
            </a:extLst>
          </p:cNvPr>
          <p:cNvGraphicFramePr>
            <a:graphicFrameLocks noChangeAspect="1"/>
          </p:cNvGraphicFramePr>
          <p:nvPr userDrawn="1">
            <p:custDataLst>
              <p:tags r:id="rId6"/>
            </p:custDataLst>
            <p:extLst>
              <p:ext uri="{D42A27DB-BD31-4B8C-83A1-F6EECF244321}">
                <p14:modId xmlns:p14="http://schemas.microsoft.com/office/powerpoint/2010/main" val="1510140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06" imgH="306" progId="TCLayout.ActiveDocument.1">
                  <p:embed/>
                </p:oleObj>
              </mc:Choice>
              <mc:Fallback>
                <p:oleObj name="think-cell Slide" r:id="rId7" imgW="306" imgH="306" progId="TCLayout.ActiveDocument.1">
                  <p:embed/>
                  <p:pic>
                    <p:nvPicPr>
                      <p:cNvPr id="9" name="Object 8" hidden="1">
                        <a:extLst>
                          <a:ext uri="{FF2B5EF4-FFF2-40B4-BE49-F238E27FC236}">
                            <a16:creationId xmlns:a16="http://schemas.microsoft.com/office/drawing/2014/main" id="{11BB16F2-80E6-48C5-BEA9-CEE4ED2261E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F93772B-CDC0-44B9-98B5-865F7F43C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D408C-0CEF-444E-9E34-0AC4C543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D4A23-8EDE-4E98-A40A-47D9DEB2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1609EDC-455F-4D5A-AC3C-79186679B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D6C7E-128C-409D-8C11-81BB3A2D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434FF-8287-436D-9A35-2C0D172CDEBF}" type="slidenum">
              <a:rPr lang="en-US" smtClean="0"/>
              <a:t>‹#›</a:t>
            </a:fld>
            <a:endParaRPr lang="en-US"/>
          </a:p>
        </p:txBody>
      </p:sp>
      <p:pic>
        <p:nvPicPr>
          <p:cNvPr id="8" name="Picture 7" descr="A screenshot of a cell phone&#10;&#10;Description automatically generated">
            <a:extLst>
              <a:ext uri="{FF2B5EF4-FFF2-40B4-BE49-F238E27FC236}">
                <a16:creationId xmlns:a16="http://schemas.microsoft.com/office/drawing/2014/main" id="{0381EFEB-1C93-48A0-AD7E-B66CA7BDB05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140" y="-1"/>
            <a:ext cx="12197140" cy="7061502"/>
          </a:xfrm>
          <a:prstGeom prst="rect">
            <a:avLst/>
          </a:prstGeom>
        </p:spPr>
      </p:pic>
    </p:spTree>
    <p:extLst>
      <p:ext uri="{BB962C8B-B14F-4D97-AF65-F5344CB8AC3E}">
        <p14:creationId xmlns:p14="http://schemas.microsoft.com/office/powerpoint/2010/main" val="21508497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78956B-5F71-8E44-B3F4-7245D5A91B7A}"/>
              </a:ext>
            </a:extLst>
          </p:cNvPr>
          <p:cNvSpPr/>
          <p:nvPr/>
        </p:nvSpPr>
        <p:spPr>
          <a:xfrm>
            <a:off x="0" y="6542773"/>
            <a:ext cx="12192000" cy="315228"/>
          </a:xfrm>
          <a:prstGeom prst="rect">
            <a:avLst/>
          </a:prstGeom>
          <a:gradFill flip="none" rotWithShape="1">
            <a:gsLst>
              <a:gs pos="59000">
                <a:srgbClr val="5382AA"/>
              </a:gs>
              <a:gs pos="0">
                <a:srgbClr val="1DA0B2"/>
              </a:gs>
              <a:gs pos="100000">
                <a:srgbClr val="AF4D9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BD03F849-EEFD-AD40-A56C-F1DEC6514669}"/>
              </a:ext>
            </a:extLst>
          </p:cNvPr>
          <p:cNvPicPr>
            <a:picLocks noChangeAspect="1"/>
          </p:cNvPicPr>
          <p:nvPr/>
        </p:nvPicPr>
        <p:blipFill>
          <a:blip r:embed="rId17"/>
          <a:stretch>
            <a:fillRect/>
          </a:stretch>
        </p:blipFill>
        <p:spPr>
          <a:xfrm>
            <a:off x="10204743" y="5807432"/>
            <a:ext cx="1828800" cy="662819"/>
          </a:xfrm>
          <a:prstGeom prst="rect">
            <a:avLst/>
          </a:prstGeom>
        </p:spPr>
      </p:pic>
      <p:graphicFrame>
        <p:nvGraphicFramePr>
          <p:cNvPr id="4" name="Object 3" hidden="1">
            <a:extLst>
              <a:ext uri="{FF2B5EF4-FFF2-40B4-BE49-F238E27FC236}">
                <a16:creationId xmlns:a16="http://schemas.microsoft.com/office/drawing/2014/main" id="{5F906B03-BCD5-4170-8A49-0BAB058BC065}"/>
              </a:ext>
            </a:extLst>
          </p:cNvPr>
          <p:cNvGraphicFramePr>
            <a:graphicFrameLocks noChangeAspect="1"/>
          </p:cNvGraphicFramePr>
          <p:nvPr userDrawn="1">
            <p:custDataLst>
              <p:tags r:id="rId16"/>
            </p:custDataLst>
            <p:extLst>
              <p:ext uri="{D42A27DB-BD31-4B8C-83A1-F6EECF244321}">
                <p14:modId xmlns:p14="http://schemas.microsoft.com/office/powerpoint/2010/main" val="2955481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06" imgH="306" progId="TCLayout.ActiveDocument.1">
                  <p:embed/>
                </p:oleObj>
              </mc:Choice>
              <mc:Fallback>
                <p:oleObj name="think-cell Slide" r:id="rId18" imgW="306" imgH="306" progId="TCLayout.ActiveDocument.1">
                  <p:embed/>
                  <p:pic>
                    <p:nvPicPr>
                      <p:cNvPr id="4" name="Object 3" hidden="1">
                        <a:extLst>
                          <a:ext uri="{FF2B5EF4-FFF2-40B4-BE49-F238E27FC236}">
                            <a16:creationId xmlns:a16="http://schemas.microsoft.com/office/drawing/2014/main" id="{5F906B03-BCD5-4170-8A49-0BAB058BC065}"/>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pic>
        <p:nvPicPr>
          <p:cNvPr id="6" name="Picture 5" descr="A screenshot of a cell phone&#10;&#10;Description automatically generated">
            <a:extLst>
              <a:ext uri="{FF2B5EF4-FFF2-40B4-BE49-F238E27FC236}">
                <a16:creationId xmlns:a16="http://schemas.microsoft.com/office/drawing/2014/main" id="{513B72F0-5F34-40B1-8439-40BD331E824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140" y="-1"/>
            <a:ext cx="12197140" cy="7061502"/>
          </a:xfrm>
          <a:prstGeom prst="rect">
            <a:avLst/>
          </a:prstGeom>
        </p:spPr>
      </p:pic>
    </p:spTree>
    <p:extLst>
      <p:ext uri="{BB962C8B-B14F-4D97-AF65-F5344CB8AC3E}">
        <p14:creationId xmlns:p14="http://schemas.microsoft.com/office/powerpoint/2010/main" val="287944583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hf hdr="0" ftr="0" dt="0"/>
  <p:txStyles>
    <p:titleStyle>
      <a:lvl1pPr algn="ctr" defTabSz="457189"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2pPr>
      <a:lvl3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3pPr>
      <a:lvl4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4pPr>
      <a:lvl5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5pPr>
      <a:lvl6pPr marL="457250"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6pPr>
      <a:lvl7pPr marL="91449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7pPr>
      <a:lvl8pPr marL="137174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8pPr>
      <a:lvl9pPr marL="182899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2971" indent="-228594" algn="l" defTabSz="457189" rtl="0" eaLnBrk="1" fontAlgn="base" hangingPunct="1">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89965" y="244811"/>
            <a:ext cx="11358753" cy="50031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graphicFrame>
        <p:nvGraphicFramePr>
          <p:cNvPr id="7" name="Object 6" hidden="1"/>
          <p:cNvGraphicFramePr>
            <a:graphicFrameLocks noChangeAspect="1"/>
          </p:cNvGraphicFramePr>
          <p:nvPr>
            <p:custDataLst>
              <p:tags r:id="rId3"/>
            </p:custDataLst>
            <p:extLst>
              <p:ext uri="{D42A27DB-BD31-4B8C-83A1-F6EECF244321}">
                <p14:modId xmlns:p14="http://schemas.microsoft.com/office/powerpoint/2010/main" val="13195604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 name="Text Box 5"/>
          <p:cNvSpPr txBox="1">
            <a:spLocks noChangeArrowheads="1"/>
          </p:cNvSpPr>
          <p:nvPr/>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b="0">
                <a:solidFill>
                  <a:schemeClr val="bg1"/>
                </a:solidFill>
                <a:cs typeface="Arial" panose="020B0604020202020204" pitchFamily="34" charset="0"/>
              </a:rPr>
              <a:t>- </a:t>
            </a:r>
            <a:fld id="{AEC6AA15-C0DB-4B96-AF58-E97D71BADEF0}" type="slidenum">
              <a:rPr lang="en-GB" sz="857" b="0">
                <a:solidFill>
                  <a:schemeClr val="bg1"/>
                </a:solidFill>
                <a:cs typeface="Arial" panose="020B0604020202020204" pitchFamily="34" charset="0"/>
              </a:rPr>
              <a:pPr algn="ctr"/>
              <a:t>‹#›</a:t>
            </a:fld>
            <a:r>
              <a:rPr lang="en-GB" sz="857" b="0">
                <a:solidFill>
                  <a:schemeClr val="bg1"/>
                </a:solidFill>
                <a:cs typeface="Arial" panose="020B0604020202020204" pitchFamily="34" charset="0"/>
              </a:rPr>
              <a:t> -</a:t>
            </a:r>
          </a:p>
        </p:txBody>
      </p:sp>
      <p:sp>
        <p:nvSpPr>
          <p:cNvPr id="2" name="Text Placeholder 1"/>
          <p:cNvSpPr>
            <a:spLocks noGrp="1"/>
          </p:cNvSpPr>
          <p:nvPr>
            <p:ph type="body" idx="1"/>
          </p:nvPr>
        </p:nvSpPr>
        <p:spPr>
          <a:xfrm>
            <a:off x="389965" y="1435608"/>
            <a:ext cx="11358753" cy="4581144"/>
          </a:xfrm>
          <a:prstGeom prst="rect">
            <a:avLst/>
          </a:prstGeom>
        </p:spPr>
        <p:txBody>
          <a:bodyPr vert="horz" lIns="91440" tIns="45720" rIns="91440" bIns="45720" rtlCol="0">
            <a:normAutofit/>
          </a:bodyPr>
          <a:lstStyle/>
          <a:p>
            <a:r>
              <a:rPr lang="en-US" kern="0"/>
              <a:t>Main Text (</a:t>
            </a:r>
            <a:r>
              <a:rPr lang="en-US" kern="0" err="1"/>
              <a:t>Roboto</a:t>
            </a:r>
            <a:r>
              <a:rPr lang="en-US" kern="0"/>
              <a:t> 16, mid blue - bold)</a:t>
            </a:r>
          </a:p>
          <a:p>
            <a:pPr marL="114300" lvl="1" indent="0">
              <a:spcAft>
                <a:spcPts val="600"/>
              </a:spcAft>
              <a:buFont typeface="Wingdings 3" panose="05040102010807070707" pitchFamily="18" charset="2"/>
              <a:buNone/>
            </a:pPr>
            <a:r>
              <a:rPr lang="en-US" kern="0">
                <a:solidFill>
                  <a:sysClr val="windowText" lastClr="000000"/>
                </a:solidFill>
              </a:rPr>
              <a:t>Text (</a:t>
            </a:r>
            <a:r>
              <a:rPr lang="en-US" kern="0" err="1">
                <a:solidFill>
                  <a:sysClr val="windowText" lastClr="000000"/>
                </a:solidFill>
              </a:rPr>
              <a:t>Roboto</a:t>
            </a:r>
            <a:r>
              <a:rPr lang="en-US" kern="0">
                <a:solidFill>
                  <a:sysClr val="windowText" lastClr="000000"/>
                </a:solidFill>
              </a:rPr>
              <a:t> 14, black)</a:t>
            </a:r>
          </a:p>
          <a:p>
            <a:pPr marL="457200" lvl="2" indent="-228600">
              <a:spcAft>
                <a:spcPts val="600"/>
              </a:spcAft>
              <a:buFont typeface="Wingdings 3" panose="05040102010807070707" pitchFamily="18" charset="2"/>
              <a:buChar char=""/>
            </a:pPr>
            <a:r>
              <a:rPr lang="en-US" kern="0">
                <a:solidFill>
                  <a:sysClr val="windowText" lastClr="000000"/>
                </a:solidFill>
              </a:rPr>
              <a:t>Level 1 Bullet (</a:t>
            </a:r>
            <a:r>
              <a:rPr lang="en-US" kern="0" err="1">
                <a:solidFill>
                  <a:sysClr val="windowText" lastClr="000000"/>
                </a:solidFill>
              </a:rPr>
              <a:t>Roboto</a:t>
            </a:r>
            <a:r>
              <a:rPr lang="en-US" kern="0">
                <a:solidFill>
                  <a:sysClr val="windowText" lastClr="000000"/>
                </a:solidFill>
              </a:rPr>
              <a:t> 14, black - mid blue arrow bullet)</a:t>
            </a:r>
          </a:p>
          <a:p>
            <a:pPr marL="690563" lvl="3" indent="-171450">
              <a:spcBef>
                <a:spcPts val="300"/>
              </a:spcBef>
              <a:buClr>
                <a:schemeClr val="tx1"/>
              </a:buClr>
              <a:buFont typeface="Roboto" panose="02000000000000000000" pitchFamily="2" charset="0"/>
              <a:buChar char="»"/>
            </a:pPr>
            <a:r>
              <a:rPr lang="en-US" kern="0">
                <a:solidFill>
                  <a:sysClr val="windowText" lastClr="000000"/>
                </a:solidFill>
              </a:rPr>
              <a:t>Level 2 Bullet (</a:t>
            </a:r>
            <a:r>
              <a:rPr lang="en-US" kern="0" err="1">
                <a:solidFill>
                  <a:sysClr val="windowText" lastClr="000000"/>
                </a:solidFill>
              </a:rPr>
              <a:t>Roboto</a:t>
            </a:r>
            <a:r>
              <a:rPr lang="en-US" kern="0">
                <a:solidFill>
                  <a:sysClr val="windowText" lastClr="000000"/>
                </a:solidFill>
              </a:rPr>
              <a:t> 12, black – black double arrow bullet)</a:t>
            </a:r>
          </a:p>
        </p:txBody>
      </p:sp>
      <p:sp>
        <p:nvSpPr>
          <p:cNvPr id="10" name="Text Box 5">
            <a:extLst>
              <a:ext uri="{FF2B5EF4-FFF2-40B4-BE49-F238E27FC236}">
                <a16:creationId xmlns:a16="http://schemas.microsoft.com/office/drawing/2014/main" id="{B52E6D23-DC8D-45F6-AD69-72E957D2CEFC}"/>
              </a:ext>
            </a:extLst>
          </p:cNvPr>
          <p:cNvSpPr txBox="1">
            <a:spLocks noChangeArrowheads="1"/>
          </p:cNvSpPr>
          <p:nvPr userDrawn="1"/>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a:solidFill>
                  <a:srgbClr val="FFFFFF"/>
                </a:solidFill>
                <a:cs typeface="Arial" panose="020B0604020202020204" pitchFamily="34" charset="0"/>
              </a:rPr>
              <a:t>- </a:t>
            </a:r>
            <a:fld id="{AEC6AA15-C0DB-4B96-AF58-E97D71BADEF0}" type="slidenum">
              <a:rPr lang="en-GB" sz="857">
                <a:solidFill>
                  <a:srgbClr val="FFFFFF"/>
                </a:solidFill>
                <a:cs typeface="Arial" panose="020B0604020202020204" pitchFamily="34" charset="0"/>
              </a:rPr>
              <a:pPr algn="ctr"/>
              <a:t>‹#›</a:t>
            </a:fld>
            <a:r>
              <a:rPr lang="en-GB" sz="857">
                <a:solidFill>
                  <a:srgbClr val="FFFFFF"/>
                </a:solidFill>
                <a:cs typeface="Arial" panose="020B0604020202020204" pitchFamily="34" charset="0"/>
              </a:rPr>
              <a:t> -</a:t>
            </a:r>
          </a:p>
        </p:txBody>
      </p:sp>
      <p:sp>
        <p:nvSpPr>
          <p:cNvPr id="12" name="Google Shape;21;p28">
            <a:extLst>
              <a:ext uri="{FF2B5EF4-FFF2-40B4-BE49-F238E27FC236}">
                <a16:creationId xmlns:a16="http://schemas.microsoft.com/office/drawing/2014/main" id="{80F417CF-1B19-DC4B-BC15-6496637AB8F8}"/>
              </a:ext>
            </a:extLst>
          </p:cNvPr>
          <p:cNvSpPr txBox="1">
            <a:spLocks noGrp="1"/>
          </p:cNvSpPr>
          <p:nvPr>
            <p:ph type="sldNum" idx="4"/>
          </p:nvPr>
        </p:nvSpPr>
        <p:spPr>
          <a:xfrm>
            <a:off x="9245522" y="6595600"/>
            <a:ext cx="731599" cy="5248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29217"/>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2800" b="1" baseline="0">
          <a:solidFill>
            <a:schemeClr val="tx2"/>
          </a:solidFill>
          <a:latin typeface="+mn-lt"/>
          <a:ea typeface="+mj-ea"/>
          <a:cs typeface="+mj-cs"/>
        </a:defRPr>
      </a:lvl1pPr>
    </p:titleStyle>
    <p:bodyStyle>
      <a:lvl1pPr marL="0" eaLnBrk="1" hangingPunct="1">
        <a:spcAft>
          <a:spcPts val="600"/>
        </a:spcAft>
        <a:defRPr sz="1600" b="1" baseline="0">
          <a:solidFill>
            <a:schemeClr val="bg2">
              <a:lumMod val="50000"/>
            </a:schemeClr>
          </a:solidFill>
          <a:latin typeface="+mn-lt"/>
          <a:ea typeface="+mn-ea"/>
          <a:cs typeface="+mn-cs"/>
        </a:defRPr>
      </a:lvl1pPr>
      <a:lvl2pPr marL="114300" indent="0" eaLnBrk="1" hangingPunct="1">
        <a:spcAft>
          <a:spcPts val="600"/>
        </a:spcAft>
        <a:buClr>
          <a:schemeClr val="bg2">
            <a:lumMod val="50000"/>
          </a:schemeClr>
        </a:buClr>
        <a:buFont typeface="Wingdings 3" panose="05040102010807070707" pitchFamily="18" charset="2"/>
        <a:buNone/>
        <a:defRPr lang="en-US" sz="1400" baseline="0" noProof="0" dirty="0" smtClean="0">
          <a:latin typeface="+mn-lt"/>
          <a:ea typeface="+mn-ea"/>
          <a:cs typeface="+mn-cs"/>
        </a:defRPr>
      </a:lvl2pPr>
      <a:lvl3pPr marL="514350" indent="-285750" eaLnBrk="1" hangingPunct="1">
        <a:buClr>
          <a:schemeClr val="bg2">
            <a:lumMod val="50000"/>
          </a:schemeClr>
        </a:buClr>
        <a:buFont typeface="Arial" panose="020B0604020202020204" pitchFamily="34" charset="0"/>
        <a:buChar char="•"/>
        <a:defRPr lang="en-US" sz="1400" baseline="0" noProof="0" dirty="0" smtClean="0">
          <a:latin typeface="+mn-lt"/>
          <a:ea typeface="+mn-ea"/>
          <a:cs typeface="+mn-cs"/>
        </a:defRPr>
      </a:lvl3pPr>
      <a:lvl4pPr marL="690563" indent="-171450" eaLnBrk="1" hangingPunct="1">
        <a:spcBef>
          <a:spcPts val="300"/>
        </a:spcBef>
        <a:buClr>
          <a:schemeClr val="tx1"/>
        </a:buClr>
        <a:buFont typeface="Roboto" panose="02000000000000000000" pitchFamily="2" charset="0"/>
        <a:buChar char="»"/>
        <a:defRPr lang="en-US" sz="1200" baseline="0" noProof="0" dirty="0" smtClean="0">
          <a:latin typeface="+mn-lt"/>
          <a:ea typeface="+mn-ea"/>
          <a:cs typeface="+mn-cs"/>
        </a:defRPr>
      </a:lvl4pPr>
      <a:lvl5pPr marL="1081088" indent="-285750" eaLnBrk="1" hangingPunct="1">
        <a:buFont typeface="Wingdings" panose="05000000000000000000" pitchFamily="2" charset="2"/>
        <a:buChar char="§"/>
        <a:defRPr lang="en-US" sz="1200" baseline="0" noProof="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7" name="Objec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a16="http://schemas.microsoft.com/office/drawing/2014/main" id="{8D567957-D90E-47AE-9934-D2E569F60CF0}"/>
              </a:ext>
            </a:extLst>
          </p:cNvPr>
          <p:cNvSpPr/>
          <p:nvPr userDrawn="1">
            <p:custDataLst>
              <p:tags r:id="rId4"/>
            </p:custDataLst>
          </p:nvPr>
        </p:nvSpPr>
        <p:spPr>
          <a:xfrm>
            <a:off x="0" y="0"/>
            <a:ext cx="158750" cy="158750"/>
          </a:xfrm>
          <a:prstGeom prst="rect">
            <a:avLst/>
          </a:prstGeom>
        </p:spPr>
        <p:txBody>
          <a:bodyPr wrap="none" lIns="0" tIns="0" rIns="0" bIns="0" numCol="1" spcCol="0" rtlCol="0" anchor="ctr" anchorCtr="0">
            <a:noAutofit/>
          </a:bodyPr>
          <a:lstStyle/>
          <a:p>
            <a:pPr marL="0" lvl="0" indent="0" algn="ctr" rtl="0"/>
            <a:endParaRPr kumimoji="0" lang="en-US" sz="2800" b="1" i="0" u="none" cap="none" baseline="0">
              <a:latin typeface="Roboto" panose="02000000000000000000"/>
              <a:ea typeface="+mj-ea"/>
              <a:cs typeface="+mj-cs"/>
            </a:endParaRPr>
          </a:p>
        </p:txBody>
      </p:sp>
      <p:sp>
        <p:nvSpPr>
          <p:cNvPr id="3" name="Title Placeholder 2"/>
          <p:cNvSpPr>
            <a:spLocks noGrp="1"/>
          </p:cNvSpPr>
          <p:nvPr>
            <p:ph type="title"/>
          </p:nvPr>
        </p:nvSpPr>
        <p:spPr>
          <a:xfrm>
            <a:off x="389965" y="244811"/>
            <a:ext cx="11358753" cy="50031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a:t>
            </a:r>
            <a:r>
              <a:rPr lang="en-US" err="1"/>
              <a:t>Roboto</a:t>
            </a:r>
            <a:r>
              <a:rPr lang="en-US"/>
              <a:t> 28, dark blue - bold)</a:t>
            </a:r>
          </a:p>
        </p:txBody>
      </p:sp>
      <p:sp>
        <p:nvSpPr>
          <p:cNvPr id="26" name="Text Box 5"/>
          <p:cNvSpPr txBox="1">
            <a:spLocks noChangeArrowheads="1"/>
          </p:cNvSpPr>
          <p:nvPr/>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b="0">
                <a:solidFill>
                  <a:schemeClr val="bg1"/>
                </a:solidFill>
                <a:cs typeface="Arial" panose="020B0604020202020204" pitchFamily="34" charset="0"/>
              </a:rPr>
              <a:t>- </a:t>
            </a:r>
            <a:fld id="{AEC6AA15-C0DB-4B96-AF58-E97D71BADEF0}" type="slidenum">
              <a:rPr lang="en-GB" sz="857" b="0">
                <a:solidFill>
                  <a:schemeClr val="bg1"/>
                </a:solidFill>
                <a:cs typeface="Arial" panose="020B0604020202020204" pitchFamily="34" charset="0"/>
              </a:rPr>
              <a:pPr algn="ctr"/>
              <a:t>‹#›</a:t>
            </a:fld>
            <a:r>
              <a:rPr lang="en-GB" sz="857" b="0">
                <a:solidFill>
                  <a:schemeClr val="bg1"/>
                </a:solidFill>
                <a:cs typeface="Arial" panose="020B0604020202020204" pitchFamily="34" charset="0"/>
              </a:rPr>
              <a:t> -</a:t>
            </a:r>
          </a:p>
        </p:txBody>
      </p:sp>
      <p:sp>
        <p:nvSpPr>
          <p:cNvPr id="2" name="Text Placeholder 1"/>
          <p:cNvSpPr>
            <a:spLocks noGrp="1"/>
          </p:cNvSpPr>
          <p:nvPr>
            <p:ph type="body" idx="1"/>
          </p:nvPr>
        </p:nvSpPr>
        <p:spPr>
          <a:xfrm>
            <a:off x="389965" y="1435608"/>
            <a:ext cx="11358753" cy="4581144"/>
          </a:xfrm>
          <a:prstGeom prst="rect">
            <a:avLst/>
          </a:prstGeom>
        </p:spPr>
        <p:txBody>
          <a:bodyPr vert="horz" lIns="91440" tIns="45720" rIns="91440" bIns="45720" rtlCol="0">
            <a:normAutofit/>
          </a:bodyPr>
          <a:lstStyle/>
          <a:p>
            <a:r>
              <a:rPr lang="en-US" kern="0"/>
              <a:t>Main Text (</a:t>
            </a:r>
            <a:r>
              <a:rPr lang="en-US" kern="0" err="1"/>
              <a:t>Roboto</a:t>
            </a:r>
            <a:r>
              <a:rPr lang="en-US" kern="0"/>
              <a:t> 16, mid blue - bold)</a:t>
            </a:r>
          </a:p>
          <a:p>
            <a:pPr marL="114300" lvl="1" indent="0">
              <a:spcAft>
                <a:spcPts val="600"/>
              </a:spcAft>
              <a:buFont typeface="Wingdings 3" panose="05040102010807070707" pitchFamily="18" charset="2"/>
              <a:buNone/>
            </a:pPr>
            <a:r>
              <a:rPr lang="en-US" kern="0">
                <a:solidFill>
                  <a:sysClr val="windowText" lastClr="000000"/>
                </a:solidFill>
              </a:rPr>
              <a:t>Text (</a:t>
            </a:r>
            <a:r>
              <a:rPr lang="en-US" kern="0" err="1">
                <a:solidFill>
                  <a:sysClr val="windowText" lastClr="000000"/>
                </a:solidFill>
              </a:rPr>
              <a:t>Roboto</a:t>
            </a:r>
            <a:r>
              <a:rPr lang="en-US" kern="0">
                <a:solidFill>
                  <a:sysClr val="windowText" lastClr="000000"/>
                </a:solidFill>
              </a:rPr>
              <a:t> 14, black)</a:t>
            </a:r>
          </a:p>
          <a:p>
            <a:pPr marL="457200" lvl="2" indent="-228600">
              <a:spcAft>
                <a:spcPts val="600"/>
              </a:spcAft>
              <a:buFont typeface="Wingdings 3" panose="05040102010807070707" pitchFamily="18" charset="2"/>
              <a:buChar char=""/>
            </a:pPr>
            <a:r>
              <a:rPr lang="en-US" kern="0">
                <a:solidFill>
                  <a:sysClr val="windowText" lastClr="000000"/>
                </a:solidFill>
              </a:rPr>
              <a:t>Level 1 Bullet (</a:t>
            </a:r>
            <a:r>
              <a:rPr lang="en-US" kern="0" err="1">
                <a:solidFill>
                  <a:sysClr val="windowText" lastClr="000000"/>
                </a:solidFill>
              </a:rPr>
              <a:t>Roboto</a:t>
            </a:r>
            <a:r>
              <a:rPr lang="en-US" kern="0">
                <a:solidFill>
                  <a:sysClr val="windowText" lastClr="000000"/>
                </a:solidFill>
              </a:rPr>
              <a:t> 14, black - mid blue arrow bullet)</a:t>
            </a:r>
          </a:p>
          <a:p>
            <a:pPr marL="690563" lvl="3" indent="-171450">
              <a:spcBef>
                <a:spcPts val="300"/>
              </a:spcBef>
              <a:buClr>
                <a:schemeClr val="tx1"/>
              </a:buClr>
              <a:buFont typeface="Roboto" panose="02000000000000000000" pitchFamily="2" charset="0"/>
              <a:buChar char="»"/>
            </a:pPr>
            <a:r>
              <a:rPr lang="en-US" kern="0">
                <a:solidFill>
                  <a:sysClr val="windowText" lastClr="000000"/>
                </a:solidFill>
              </a:rPr>
              <a:t>Level 2 Bullet (</a:t>
            </a:r>
            <a:r>
              <a:rPr lang="en-US" kern="0" err="1">
                <a:solidFill>
                  <a:sysClr val="windowText" lastClr="000000"/>
                </a:solidFill>
              </a:rPr>
              <a:t>Roboto</a:t>
            </a:r>
            <a:r>
              <a:rPr lang="en-US" kern="0">
                <a:solidFill>
                  <a:sysClr val="windowText" lastClr="000000"/>
                </a:solidFill>
              </a:rPr>
              <a:t> 12, black – black double arrow bullet)</a:t>
            </a:r>
          </a:p>
        </p:txBody>
      </p:sp>
      <p:sp>
        <p:nvSpPr>
          <p:cNvPr id="10" name="Text Box 5">
            <a:extLst>
              <a:ext uri="{FF2B5EF4-FFF2-40B4-BE49-F238E27FC236}">
                <a16:creationId xmlns:a16="http://schemas.microsoft.com/office/drawing/2014/main" id="{B52E6D23-DC8D-45F6-AD69-72E957D2CEFC}"/>
              </a:ext>
            </a:extLst>
          </p:cNvPr>
          <p:cNvSpPr txBox="1">
            <a:spLocks noChangeArrowheads="1"/>
          </p:cNvSpPr>
          <p:nvPr userDrawn="1"/>
        </p:nvSpPr>
        <p:spPr bwMode="auto">
          <a:xfrm>
            <a:off x="11748718" y="6667288"/>
            <a:ext cx="269304" cy="131896"/>
          </a:xfrm>
          <a:prstGeom prst="rect">
            <a:avLst/>
          </a:prstGeom>
          <a:noFill/>
          <a:ln w="9525">
            <a:noFill/>
            <a:miter lim="800000"/>
            <a:headEnd/>
            <a:tailEnd/>
          </a:ln>
          <a:effectLst/>
        </p:spPr>
        <p:txBody>
          <a:bodyPr wrap="none" lIns="0" tIns="0" rIns="0" bIns="0" anchor="b">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sz="857">
                <a:solidFill>
                  <a:srgbClr val="FFFFFF"/>
                </a:solidFill>
                <a:cs typeface="Arial" panose="020B0604020202020204" pitchFamily="34" charset="0"/>
              </a:rPr>
              <a:t>- </a:t>
            </a:r>
            <a:fld id="{AEC6AA15-C0DB-4B96-AF58-E97D71BADEF0}" type="slidenum">
              <a:rPr lang="en-GB" sz="857">
                <a:solidFill>
                  <a:srgbClr val="FFFFFF"/>
                </a:solidFill>
                <a:cs typeface="Arial" panose="020B0604020202020204" pitchFamily="34" charset="0"/>
              </a:rPr>
              <a:pPr algn="ctr"/>
              <a:t>‹#›</a:t>
            </a:fld>
            <a:r>
              <a:rPr lang="en-GB" sz="857">
                <a:solidFill>
                  <a:srgbClr val="FFFFFF"/>
                </a:solidFill>
                <a:cs typeface="Arial" panose="020B0604020202020204" pitchFamily="34" charset="0"/>
              </a:rPr>
              <a:t> -</a:t>
            </a:r>
          </a:p>
        </p:txBody>
      </p:sp>
      <p:sp>
        <p:nvSpPr>
          <p:cNvPr id="12" name="Google Shape;21;p28">
            <a:extLst>
              <a:ext uri="{FF2B5EF4-FFF2-40B4-BE49-F238E27FC236}">
                <a16:creationId xmlns:a16="http://schemas.microsoft.com/office/drawing/2014/main" id="{80F417CF-1B19-DC4B-BC15-6496637AB8F8}"/>
              </a:ext>
            </a:extLst>
          </p:cNvPr>
          <p:cNvSpPr txBox="1">
            <a:spLocks noGrp="1"/>
          </p:cNvSpPr>
          <p:nvPr>
            <p:ph type="sldNum" idx="4"/>
          </p:nvPr>
        </p:nvSpPr>
        <p:spPr>
          <a:xfrm>
            <a:off x="9245522" y="6595600"/>
            <a:ext cx="731599" cy="5248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800">
                <a:solidFill>
                  <a:schemeClr val="dk1"/>
                </a:solidFill>
                <a:latin typeface="Roboto"/>
                <a:ea typeface="Roboto"/>
                <a:cs typeface="Roboto"/>
                <a:sym typeface="Roboto"/>
              </a:defRPr>
            </a:lvl1pPr>
            <a:lvl2pPr marL="0" marR="0" lvl="1" indent="0" algn="l" rtl="0">
              <a:spcBef>
                <a:spcPts val="0"/>
              </a:spcBef>
              <a:buNone/>
              <a:defRPr sz="1800">
                <a:solidFill>
                  <a:schemeClr val="dk1"/>
                </a:solidFill>
                <a:latin typeface="Roboto"/>
                <a:ea typeface="Roboto"/>
                <a:cs typeface="Roboto"/>
                <a:sym typeface="Roboto"/>
              </a:defRPr>
            </a:lvl2pPr>
            <a:lvl3pPr marL="0" marR="0" lvl="2" indent="0" algn="l" rtl="0">
              <a:spcBef>
                <a:spcPts val="0"/>
              </a:spcBef>
              <a:buNone/>
              <a:defRPr sz="1800">
                <a:solidFill>
                  <a:schemeClr val="dk1"/>
                </a:solidFill>
                <a:latin typeface="Roboto"/>
                <a:ea typeface="Roboto"/>
                <a:cs typeface="Roboto"/>
                <a:sym typeface="Roboto"/>
              </a:defRPr>
            </a:lvl3pPr>
            <a:lvl4pPr marL="0" marR="0" lvl="3" indent="0" algn="l" rtl="0">
              <a:spcBef>
                <a:spcPts val="0"/>
              </a:spcBef>
              <a:buNone/>
              <a:defRPr sz="1800">
                <a:solidFill>
                  <a:schemeClr val="dk1"/>
                </a:solidFill>
                <a:latin typeface="Roboto"/>
                <a:ea typeface="Roboto"/>
                <a:cs typeface="Roboto"/>
                <a:sym typeface="Roboto"/>
              </a:defRPr>
            </a:lvl4pPr>
            <a:lvl5pPr marL="0" marR="0" lvl="4" indent="0" algn="l" rtl="0">
              <a:spcBef>
                <a:spcPts val="0"/>
              </a:spcBef>
              <a:buNone/>
              <a:defRPr sz="1800">
                <a:solidFill>
                  <a:schemeClr val="dk1"/>
                </a:solidFill>
                <a:latin typeface="Roboto"/>
                <a:ea typeface="Roboto"/>
                <a:cs typeface="Roboto"/>
                <a:sym typeface="Roboto"/>
              </a:defRPr>
            </a:lvl5pPr>
            <a:lvl6pPr marL="0" marR="0" lvl="5" indent="0" algn="l" rtl="0">
              <a:spcBef>
                <a:spcPts val="0"/>
              </a:spcBef>
              <a:buNone/>
              <a:defRPr sz="1800">
                <a:solidFill>
                  <a:schemeClr val="dk1"/>
                </a:solidFill>
                <a:latin typeface="Roboto"/>
                <a:ea typeface="Roboto"/>
                <a:cs typeface="Roboto"/>
                <a:sym typeface="Roboto"/>
              </a:defRPr>
            </a:lvl6pPr>
            <a:lvl7pPr marL="0" marR="0" lvl="6" indent="0" algn="l" rtl="0">
              <a:spcBef>
                <a:spcPts val="0"/>
              </a:spcBef>
              <a:buNone/>
              <a:defRPr sz="1800">
                <a:solidFill>
                  <a:schemeClr val="dk1"/>
                </a:solidFill>
                <a:latin typeface="Roboto"/>
                <a:ea typeface="Roboto"/>
                <a:cs typeface="Roboto"/>
                <a:sym typeface="Roboto"/>
              </a:defRPr>
            </a:lvl7pPr>
            <a:lvl8pPr marL="0" marR="0" lvl="7" indent="0" algn="l" rtl="0">
              <a:spcBef>
                <a:spcPts val="0"/>
              </a:spcBef>
              <a:buNone/>
              <a:defRPr sz="1800">
                <a:solidFill>
                  <a:schemeClr val="dk1"/>
                </a:solidFill>
                <a:latin typeface="Roboto"/>
                <a:ea typeface="Roboto"/>
                <a:cs typeface="Roboto"/>
                <a:sym typeface="Roboto"/>
              </a:defRPr>
            </a:lvl8pPr>
            <a:lvl9pPr marL="0" marR="0" lvl="8" indent="0" algn="l" rtl="0">
              <a:spcBef>
                <a:spcPts val="0"/>
              </a:spcBef>
              <a:buNone/>
              <a:defRPr sz="1800">
                <a:solidFill>
                  <a:schemeClr val="dk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29217"/>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2800" b="1" baseline="0">
          <a:solidFill>
            <a:schemeClr val="tx2"/>
          </a:solidFill>
          <a:latin typeface="+mn-lt"/>
          <a:ea typeface="+mj-ea"/>
          <a:cs typeface="+mj-cs"/>
        </a:defRPr>
      </a:lvl1pPr>
    </p:titleStyle>
    <p:bodyStyle>
      <a:lvl1pPr marL="0" eaLnBrk="1" hangingPunct="1">
        <a:spcAft>
          <a:spcPts val="600"/>
        </a:spcAft>
        <a:defRPr sz="1600" b="1" baseline="0">
          <a:solidFill>
            <a:schemeClr val="bg2">
              <a:lumMod val="50000"/>
            </a:schemeClr>
          </a:solidFill>
          <a:latin typeface="+mn-lt"/>
          <a:ea typeface="+mn-ea"/>
          <a:cs typeface="+mn-cs"/>
        </a:defRPr>
      </a:lvl1pPr>
      <a:lvl2pPr marL="114300" indent="0" eaLnBrk="1" hangingPunct="1">
        <a:spcAft>
          <a:spcPts val="600"/>
        </a:spcAft>
        <a:buClr>
          <a:schemeClr val="bg2">
            <a:lumMod val="50000"/>
          </a:schemeClr>
        </a:buClr>
        <a:buFont typeface="Wingdings 3" panose="05040102010807070707" pitchFamily="18" charset="2"/>
        <a:buNone/>
        <a:defRPr lang="en-US" sz="1400" baseline="0" noProof="0" dirty="0" smtClean="0">
          <a:latin typeface="+mn-lt"/>
          <a:ea typeface="+mn-ea"/>
          <a:cs typeface="+mn-cs"/>
        </a:defRPr>
      </a:lvl2pPr>
      <a:lvl3pPr marL="514350" indent="-285750" eaLnBrk="1" hangingPunct="1">
        <a:buClr>
          <a:schemeClr val="bg2">
            <a:lumMod val="50000"/>
          </a:schemeClr>
        </a:buClr>
        <a:buFont typeface="Arial" panose="020B0604020202020204" pitchFamily="34" charset="0"/>
        <a:buChar char="•"/>
        <a:defRPr lang="en-US" sz="1400" baseline="0" noProof="0" dirty="0" smtClean="0">
          <a:latin typeface="+mn-lt"/>
          <a:ea typeface="+mn-ea"/>
          <a:cs typeface="+mn-cs"/>
        </a:defRPr>
      </a:lvl3pPr>
      <a:lvl4pPr marL="690563" indent="-171450" eaLnBrk="1" hangingPunct="1">
        <a:spcBef>
          <a:spcPts val="300"/>
        </a:spcBef>
        <a:buClr>
          <a:schemeClr val="tx1"/>
        </a:buClr>
        <a:buFont typeface="Roboto" panose="02000000000000000000" pitchFamily="2" charset="0"/>
        <a:buChar char="»"/>
        <a:defRPr lang="en-US" sz="1200" baseline="0" noProof="0" dirty="0" smtClean="0">
          <a:latin typeface="+mn-lt"/>
          <a:ea typeface="+mn-ea"/>
          <a:cs typeface="+mn-cs"/>
        </a:defRPr>
      </a:lvl4pPr>
      <a:lvl5pPr marL="1081088" indent="-285750" eaLnBrk="1" hangingPunct="1">
        <a:buFont typeface="Wingdings" panose="05000000000000000000" pitchFamily="2" charset="2"/>
        <a:buChar char="§"/>
        <a:defRPr lang="en-US" sz="1200" baseline="0" noProof="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E774032-B631-40F4-B719-F84F76D4F316}"/>
              </a:ext>
            </a:extLst>
          </p:cNvPr>
          <p:cNvGraphicFramePr>
            <a:graphicFrameLocks noChangeAspect="1"/>
          </p:cNvGraphicFramePr>
          <p:nvPr userDrawn="1">
            <p:custDataLst>
              <p:tags r:id="rId8"/>
            </p:custDataLst>
            <p:extLst>
              <p:ext uri="{D42A27DB-BD31-4B8C-83A1-F6EECF244321}">
                <p14:modId xmlns:p14="http://schemas.microsoft.com/office/powerpoint/2010/main" val="2812782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06" imgH="306" progId="TCLayout.ActiveDocument.1">
                  <p:embed/>
                </p:oleObj>
              </mc:Choice>
              <mc:Fallback>
                <p:oleObj name="think-cell Slide" r:id="rId9" imgW="306" imgH="306" progId="TCLayout.ActiveDocument.1">
                  <p:embed/>
                  <p:pic>
                    <p:nvPicPr>
                      <p:cNvPr id="9" name="Object 8" hidden="1">
                        <a:extLst>
                          <a:ext uri="{FF2B5EF4-FFF2-40B4-BE49-F238E27FC236}">
                            <a16:creationId xmlns:a16="http://schemas.microsoft.com/office/drawing/2014/main" id="{8E774032-B631-40F4-B719-F84F76D4F31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F93772B-CDC0-44B9-98B5-865F7F43C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D408C-0CEF-444E-9E34-0AC4C543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D4A23-8EDE-4E98-A40A-47D9DEB2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1609EDC-455F-4D5A-AC3C-79186679B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D6C7E-128C-409D-8C11-81BB3A2D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434FF-8287-436D-9A35-2C0D172CDEBF}" type="slidenum">
              <a:rPr lang="en-US" smtClean="0"/>
              <a:t>‹#›</a:t>
            </a:fld>
            <a:endParaRPr lang="en-US"/>
          </a:p>
        </p:txBody>
      </p:sp>
      <p:pic>
        <p:nvPicPr>
          <p:cNvPr id="8" name="Picture 7" descr="A screenshot of a cell phone&#10;&#10;Description automatically generated">
            <a:extLst>
              <a:ext uri="{FF2B5EF4-FFF2-40B4-BE49-F238E27FC236}">
                <a16:creationId xmlns:a16="http://schemas.microsoft.com/office/drawing/2014/main" id="{0381EFEB-1C93-48A0-AD7E-B66CA7BDB0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140" y="-1"/>
            <a:ext cx="12197140" cy="7061502"/>
          </a:xfrm>
          <a:prstGeom prst="rect">
            <a:avLst/>
          </a:prstGeom>
        </p:spPr>
      </p:pic>
    </p:spTree>
    <p:extLst>
      <p:ext uri="{BB962C8B-B14F-4D97-AF65-F5344CB8AC3E}">
        <p14:creationId xmlns:p14="http://schemas.microsoft.com/office/powerpoint/2010/main" val="1348877664"/>
      </p:ext>
    </p:extLst>
  </p:cSld>
  <p:clrMap bg1="lt1" tx1="dk1" bg2="lt2" tx2="dk2" accent1="accent1" accent2="accent2" accent3="accent3" accent4="accent4" accent5="accent5" accent6="accent6" hlink="hlink" folHlink="folHlink"/>
  <p:sldLayoutIdLst>
    <p:sldLayoutId id="2147483657" r:id="rId1"/>
    <p:sldLayoutId id="2147483652" r:id="rId2"/>
    <p:sldLayoutId id="2147483650" r:id="rId3"/>
    <p:sldLayoutId id="2147483649" r:id="rId4"/>
    <p:sldLayoutId id="2147483715" r:id="rId5"/>
    <p:sldLayoutId id="214748373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95A0EC-6CF5-41E9-A4B0-7C37F5945B7F}"/>
              </a:ext>
            </a:extLst>
          </p:cNvPr>
          <p:cNvGraphicFramePr>
            <a:graphicFrameLocks noChangeAspect="1"/>
          </p:cNvGraphicFramePr>
          <p:nvPr userDrawn="1">
            <p:custDataLst>
              <p:tags r:id="rId4"/>
            </p:custDataLst>
            <p:extLst>
              <p:ext uri="{D42A27DB-BD31-4B8C-83A1-F6EECF244321}">
                <p14:modId xmlns:p14="http://schemas.microsoft.com/office/powerpoint/2010/main" val="1497151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4495A0EC-6CF5-41E9-A4B0-7C37F5945B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F8D1430E-5B74-9945-860C-0DEA829AC515}"/>
              </a:ext>
            </a:extLst>
          </p:cNvPr>
          <p:cNvSpPr txBox="1">
            <a:spLocks/>
          </p:cNvSpPr>
          <p:nvPr userDrawn="1"/>
        </p:nvSpPr>
        <p:spPr>
          <a:xfrm>
            <a:off x="910273" y="1484785"/>
            <a:ext cx="4723200" cy="905616"/>
          </a:xfrm>
          <a:prstGeom prst="rect">
            <a:avLst/>
          </a:prstGeom>
        </p:spPr>
        <p:txBody>
          <a:bodyPr lIns="0" anchor="b" anchorCtr="0">
            <a:normAutofit fontScale="92500" lnSpcReduction="10000"/>
          </a:bodyPr>
          <a:lstStyle>
            <a:lvl1pPr algn="l" defTabSz="685800" rtl="0" eaLnBrk="1" latinLnBrk="0" hangingPunct="1">
              <a:lnSpc>
                <a:spcPct val="90000"/>
              </a:lnSpc>
              <a:spcBef>
                <a:spcPct val="0"/>
              </a:spcBef>
              <a:buNone/>
              <a:defRPr sz="3300" kern="1200">
                <a:solidFill>
                  <a:schemeClr val="bg1"/>
                </a:solidFill>
                <a:latin typeface="+mn-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j-ea"/>
                <a:cs typeface="+mj-cs"/>
              </a:rPr>
              <a:t>Click to edit Master title style</a:t>
            </a:r>
            <a:endParaRPr kumimoji="0" lang="en-GB" sz="33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8" name="Content Placeholder 8">
            <a:extLst>
              <a:ext uri="{FF2B5EF4-FFF2-40B4-BE49-F238E27FC236}">
                <a16:creationId xmlns:a16="http://schemas.microsoft.com/office/drawing/2014/main" id="{687EA1F2-D224-DD44-9163-E00821A35EF5}"/>
              </a:ext>
            </a:extLst>
          </p:cNvPr>
          <p:cNvSpPr txBox="1">
            <a:spLocks/>
          </p:cNvSpPr>
          <p:nvPr userDrawn="1"/>
        </p:nvSpPr>
        <p:spPr>
          <a:xfrm>
            <a:off x="910273" y="2390400"/>
            <a:ext cx="4723201" cy="318520"/>
          </a:xfrm>
          <a:prstGeom prst="rect">
            <a:avLst/>
          </a:prstGeom>
        </p:spPr>
        <p:txBody>
          <a:bodyPr lIns="0">
            <a:noAutofit/>
          </a:bodyPr>
          <a:lstStyle>
            <a:lvl1pPr marL="0" indent="0" algn="l" defTabSz="685800" rtl="0" eaLnBrk="1" latinLnBrk="0" hangingPunct="1">
              <a:lnSpc>
                <a:spcPts val="2300"/>
              </a:lnSpc>
              <a:spcBef>
                <a:spcPts val="750"/>
              </a:spcBef>
              <a:buFont typeface="Arial" panose="020B0604020202020204" pitchFamily="34" charset="0"/>
              <a:buNone/>
              <a:defRPr sz="2000" kern="1200">
                <a:solidFill>
                  <a:schemeClr val="bg1"/>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23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Edit Master text styles</a:t>
            </a:r>
          </a:p>
          <a:p>
            <a:pPr marL="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Second level</a:t>
            </a:r>
          </a:p>
        </p:txBody>
      </p:sp>
    </p:spTree>
    <p:extLst>
      <p:ext uri="{BB962C8B-B14F-4D97-AF65-F5344CB8AC3E}">
        <p14:creationId xmlns:p14="http://schemas.microsoft.com/office/powerpoint/2010/main" val="4266565184"/>
      </p:ext>
    </p:extLst>
  </p:cSld>
  <p:clrMap bg1="lt1" tx1="dk1" bg2="lt2" tx2="dk2" accent1="accent1" accent2="accent2" accent3="accent3" accent4="accent4" accent5="accent5" accent6="accent6" hlink="hlink" folHlink="folHlink"/>
  <p:sldLayoutIdLst>
    <p:sldLayoutId id="2147483732" r:id="rId1"/>
    <p:sldLayoutId id="2147483784"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E556A8-EDED-4AF0-ADD6-037F273A4D79}"/>
              </a:ext>
            </a:extLst>
          </p:cNvPr>
          <p:cNvGraphicFramePr>
            <a:graphicFrameLocks noChangeAspect="1"/>
          </p:cNvGraphicFramePr>
          <p:nvPr userDrawn="1">
            <p:custDataLst>
              <p:tags r:id="rId3"/>
            </p:custDataLst>
            <p:extLst>
              <p:ext uri="{D42A27DB-BD31-4B8C-83A1-F6EECF244321}">
                <p14:modId xmlns:p14="http://schemas.microsoft.com/office/powerpoint/2010/main" val="3009801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EBE556A8-EDED-4AF0-ADD6-037F273A4D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557D83E-5E4E-4D7A-9F97-F9E7712AFD19}"/>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s-ES" sz="3859" b="0" i="0" u="none" cap="none" baseline="0">
              <a:latin typeface="Calibri Light" panose="020F0302020204030204" pitchFamily="34" charset="0"/>
              <a:ea typeface="+mj-ea"/>
              <a:cs typeface="+mj-cs"/>
            </a:endParaRPr>
          </a:p>
        </p:txBody>
      </p:sp>
      <p:sp>
        <p:nvSpPr>
          <p:cNvPr id="2" name="Title Placeholder 1"/>
          <p:cNvSpPr>
            <a:spLocks noGrp="1"/>
          </p:cNvSpPr>
          <p:nvPr>
            <p:ph type="title"/>
          </p:nvPr>
        </p:nvSpPr>
        <p:spPr>
          <a:xfrm>
            <a:off x="838201" y="365127"/>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53">
                <a:solidFill>
                  <a:schemeClr val="tx1">
                    <a:tint val="75000"/>
                  </a:schemeClr>
                </a:solidFill>
              </a:defRPr>
            </a:lvl1pPr>
          </a:lstStyle>
          <a:p>
            <a:pPr defTabSz="506029"/>
            <a:fld id="{B0C33A86-1213-4F92-8FB4-1CF6A88015F4}" type="datetimeFigureOut">
              <a:rPr lang="es-CO" smtClean="0">
                <a:solidFill>
                  <a:prstClr val="black">
                    <a:tint val="75000"/>
                  </a:prstClr>
                </a:solidFill>
              </a:rPr>
              <a:pPr defTabSz="506029"/>
              <a:t>16/03/2023</a:t>
            </a:fld>
            <a:endParaRPr lang="es-CO">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053">
                <a:solidFill>
                  <a:schemeClr val="tx1">
                    <a:tint val="75000"/>
                  </a:schemeClr>
                </a:solidFill>
              </a:defRPr>
            </a:lvl1pPr>
          </a:lstStyle>
          <a:p>
            <a:pPr defTabSz="506029"/>
            <a:endParaRPr lang="es-CO">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3">
                <a:solidFill>
                  <a:schemeClr val="tx1">
                    <a:tint val="75000"/>
                  </a:schemeClr>
                </a:solidFill>
              </a:defRPr>
            </a:lvl1pPr>
          </a:lstStyle>
          <a:p>
            <a:pPr defTabSz="506029"/>
            <a:fld id="{67EFC606-16DC-4A26-A656-A814EA286EFA}" type="slidenum">
              <a:rPr lang="es-CO" smtClean="0">
                <a:solidFill>
                  <a:prstClr val="black">
                    <a:tint val="75000"/>
                  </a:prstClr>
                </a:solidFill>
              </a:rPr>
              <a:pPr defTabSz="506029"/>
              <a:t>‹#›</a:t>
            </a:fld>
            <a:endParaRPr lang="es-CO">
              <a:solidFill>
                <a:prstClr val="black">
                  <a:tint val="75000"/>
                </a:prstClr>
              </a:solidFill>
            </a:endParaRPr>
          </a:p>
        </p:txBody>
      </p:sp>
    </p:spTree>
    <p:extLst>
      <p:ext uri="{BB962C8B-B14F-4D97-AF65-F5344CB8AC3E}">
        <p14:creationId xmlns:p14="http://schemas.microsoft.com/office/powerpoint/2010/main" val="2718370990"/>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802157"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39" indent="-200539" algn="l" defTabSz="802157" rtl="0" eaLnBrk="1" latinLnBrk="0" hangingPunct="1">
        <a:lnSpc>
          <a:spcPct val="90000"/>
        </a:lnSpc>
        <a:spcBef>
          <a:spcPts val="878"/>
        </a:spcBef>
        <a:buFont typeface="Arial" panose="020B0604020202020204" pitchFamily="34" charset="0"/>
        <a:buChar char="•"/>
        <a:defRPr sz="2456" kern="1200">
          <a:solidFill>
            <a:schemeClr val="tx1"/>
          </a:solidFill>
          <a:latin typeface="+mn-lt"/>
          <a:ea typeface="+mn-ea"/>
          <a:cs typeface="+mn-cs"/>
        </a:defRPr>
      </a:lvl1pPr>
      <a:lvl2pPr marL="601618" indent="-200539" algn="l" defTabSz="802157"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697" indent="-200539" algn="l" defTabSz="802157"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775"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853"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932"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7011"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8089"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9168"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157" rtl="0" eaLnBrk="1" latinLnBrk="0" hangingPunct="1">
        <a:defRPr sz="1579" kern="1200">
          <a:solidFill>
            <a:schemeClr val="tx1"/>
          </a:solidFill>
          <a:latin typeface="+mn-lt"/>
          <a:ea typeface="+mn-ea"/>
          <a:cs typeface="+mn-cs"/>
        </a:defRPr>
      </a:lvl1pPr>
      <a:lvl2pPr marL="401079" algn="l" defTabSz="802157" rtl="0" eaLnBrk="1" latinLnBrk="0" hangingPunct="1">
        <a:defRPr sz="1579" kern="1200">
          <a:solidFill>
            <a:schemeClr val="tx1"/>
          </a:solidFill>
          <a:latin typeface="+mn-lt"/>
          <a:ea typeface="+mn-ea"/>
          <a:cs typeface="+mn-cs"/>
        </a:defRPr>
      </a:lvl2pPr>
      <a:lvl3pPr marL="802157" algn="l" defTabSz="802157" rtl="0" eaLnBrk="1" latinLnBrk="0" hangingPunct="1">
        <a:defRPr sz="1579" kern="1200">
          <a:solidFill>
            <a:schemeClr val="tx1"/>
          </a:solidFill>
          <a:latin typeface="+mn-lt"/>
          <a:ea typeface="+mn-ea"/>
          <a:cs typeface="+mn-cs"/>
        </a:defRPr>
      </a:lvl3pPr>
      <a:lvl4pPr marL="1203235" algn="l" defTabSz="802157" rtl="0" eaLnBrk="1" latinLnBrk="0" hangingPunct="1">
        <a:defRPr sz="1579" kern="1200">
          <a:solidFill>
            <a:schemeClr val="tx1"/>
          </a:solidFill>
          <a:latin typeface="+mn-lt"/>
          <a:ea typeface="+mn-ea"/>
          <a:cs typeface="+mn-cs"/>
        </a:defRPr>
      </a:lvl4pPr>
      <a:lvl5pPr marL="1604314" algn="l" defTabSz="802157" rtl="0" eaLnBrk="1" latinLnBrk="0" hangingPunct="1">
        <a:defRPr sz="1579" kern="1200">
          <a:solidFill>
            <a:schemeClr val="tx1"/>
          </a:solidFill>
          <a:latin typeface="+mn-lt"/>
          <a:ea typeface="+mn-ea"/>
          <a:cs typeface="+mn-cs"/>
        </a:defRPr>
      </a:lvl5pPr>
      <a:lvl6pPr marL="2005393" algn="l" defTabSz="802157" rtl="0" eaLnBrk="1" latinLnBrk="0" hangingPunct="1">
        <a:defRPr sz="1579" kern="1200">
          <a:solidFill>
            <a:schemeClr val="tx1"/>
          </a:solidFill>
          <a:latin typeface="+mn-lt"/>
          <a:ea typeface="+mn-ea"/>
          <a:cs typeface="+mn-cs"/>
        </a:defRPr>
      </a:lvl6pPr>
      <a:lvl7pPr marL="2406471" algn="l" defTabSz="802157" rtl="0" eaLnBrk="1" latinLnBrk="0" hangingPunct="1">
        <a:defRPr sz="1579" kern="1200">
          <a:solidFill>
            <a:schemeClr val="tx1"/>
          </a:solidFill>
          <a:latin typeface="+mn-lt"/>
          <a:ea typeface="+mn-ea"/>
          <a:cs typeface="+mn-cs"/>
        </a:defRPr>
      </a:lvl7pPr>
      <a:lvl8pPr marL="2807550" algn="l" defTabSz="802157" rtl="0" eaLnBrk="1" latinLnBrk="0" hangingPunct="1">
        <a:defRPr sz="1579" kern="1200">
          <a:solidFill>
            <a:schemeClr val="tx1"/>
          </a:solidFill>
          <a:latin typeface="+mn-lt"/>
          <a:ea typeface="+mn-ea"/>
          <a:cs typeface="+mn-cs"/>
        </a:defRPr>
      </a:lvl8pPr>
      <a:lvl9pPr marL="3208629" algn="l" defTabSz="802157" rtl="0" eaLnBrk="1" latinLnBrk="0" hangingPunct="1">
        <a:defRPr sz="157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E556A8-EDED-4AF0-ADD6-037F273A4D79}"/>
              </a:ext>
            </a:extLst>
          </p:cNvPr>
          <p:cNvGraphicFramePr>
            <a:graphicFrameLocks noChangeAspect="1"/>
          </p:cNvGraphicFramePr>
          <p:nvPr userDrawn="1">
            <p:custDataLst>
              <p:tags r:id="rId3"/>
            </p:custDataLst>
            <p:extLst>
              <p:ext uri="{D42A27DB-BD31-4B8C-83A1-F6EECF244321}">
                <p14:modId xmlns:p14="http://schemas.microsoft.com/office/powerpoint/2010/main" val="3482696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EBE556A8-EDED-4AF0-ADD6-037F273A4D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557D83E-5E4E-4D7A-9F97-F9E7712AFD19}"/>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s-ES" sz="3859" b="0" i="0" u="none" cap="none" baseline="0">
              <a:latin typeface="Calibri Light" panose="020F0302020204030204" pitchFamily="34" charset="0"/>
              <a:ea typeface="+mj-ea"/>
              <a:cs typeface="+mj-cs"/>
            </a:endParaRPr>
          </a:p>
        </p:txBody>
      </p:sp>
      <p:sp>
        <p:nvSpPr>
          <p:cNvPr id="2" name="Title Placeholder 1"/>
          <p:cNvSpPr>
            <a:spLocks noGrp="1"/>
          </p:cNvSpPr>
          <p:nvPr>
            <p:ph type="title"/>
          </p:nvPr>
        </p:nvSpPr>
        <p:spPr>
          <a:xfrm>
            <a:off x="838201" y="365127"/>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53">
                <a:solidFill>
                  <a:schemeClr val="tx1">
                    <a:tint val="75000"/>
                  </a:schemeClr>
                </a:solidFill>
              </a:defRPr>
            </a:lvl1pPr>
          </a:lstStyle>
          <a:p>
            <a:pPr defTabSz="506029"/>
            <a:fld id="{B0C33A86-1213-4F92-8FB4-1CF6A88015F4}" type="datetimeFigureOut">
              <a:rPr lang="es-CO" smtClean="0">
                <a:solidFill>
                  <a:prstClr val="black">
                    <a:tint val="75000"/>
                  </a:prstClr>
                </a:solidFill>
              </a:rPr>
              <a:pPr defTabSz="506029"/>
              <a:t>16/03/2023</a:t>
            </a:fld>
            <a:endParaRPr lang="es-CO">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053">
                <a:solidFill>
                  <a:schemeClr val="tx1">
                    <a:tint val="75000"/>
                  </a:schemeClr>
                </a:solidFill>
              </a:defRPr>
            </a:lvl1pPr>
          </a:lstStyle>
          <a:p>
            <a:pPr defTabSz="506029"/>
            <a:endParaRPr lang="es-CO">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53">
                <a:solidFill>
                  <a:schemeClr val="tx1">
                    <a:tint val="75000"/>
                  </a:schemeClr>
                </a:solidFill>
              </a:defRPr>
            </a:lvl1pPr>
          </a:lstStyle>
          <a:p>
            <a:pPr defTabSz="506029"/>
            <a:fld id="{67EFC606-16DC-4A26-A656-A814EA286EFA}" type="slidenum">
              <a:rPr lang="es-CO" smtClean="0">
                <a:solidFill>
                  <a:prstClr val="black">
                    <a:tint val="75000"/>
                  </a:prstClr>
                </a:solidFill>
              </a:rPr>
              <a:pPr defTabSz="506029"/>
              <a:t>‹#›</a:t>
            </a:fld>
            <a:endParaRPr lang="es-CO">
              <a:solidFill>
                <a:prstClr val="black">
                  <a:tint val="75000"/>
                </a:prstClr>
              </a:solidFill>
            </a:endParaRPr>
          </a:p>
        </p:txBody>
      </p:sp>
    </p:spTree>
    <p:extLst>
      <p:ext uri="{BB962C8B-B14F-4D97-AF65-F5344CB8AC3E}">
        <p14:creationId xmlns:p14="http://schemas.microsoft.com/office/powerpoint/2010/main" val="284750724"/>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802157"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39" indent="-200539" algn="l" defTabSz="802157" rtl="0" eaLnBrk="1" latinLnBrk="0" hangingPunct="1">
        <a:lnSpc>
          <a:spcPct val="90000"/>
        </a:lnSpc>
        <a:spcBef>
          <a:spcPts val="878"/>
        </a:spcBef>
        <a:buFont typeface="Arial" panose="020B0604020202020204" pitchFamily="34" charset="0"/>
        <a:buChar char="•"/>
        <a:defRPr sz="2456" kern="1200">
          <a:solidFill>
            <a:schemeClr val="tx1"/>
          </a:solidFill>
          <a:latin typeface="+mn-lt"/>
          <a:ea typeface="+mn-ea"/>
          <a:cs typeface="+mn-cs"/>
        </a:defRPr>
      </a:lvl1pPr>
      <a:lvl2pPr marL="601618" indent="-200539" algn="l" defTabSz="802157"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697" indent="-200539" algn="l" defTabSz="802157"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775"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853"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932"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7011"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8089"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9168" indent="-200539" algn="l" defTabSz="802157"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157" rtl="0" eaLnBrk="1" latinLnBrk="0" hangingPunct="1">
        <a:defRPr sz="1579" kern="1200">
          <a:solidFill>
            <a:schemeClr val="tx1"/>
          </a:solidFill>
          <a:latin typeface="+mn-lt"/>
          <a:ea typeface="+mn-ea"/>
          <a:cs typeface="+mn-cs"/>
        </a:defRPr>
      </a:lvl1pPr>
      <a:lvl2pPr marL="401079" algn="l" defTabSz="802157" rtl="0" eaLnBrk="1" latinLnBrk="0" hangingPunct="1">
        <a:defRPr sz="1579" kern="1200">
          <a:solidFill>
            <a:schemeClr val="tx1"/>
          </a:solidFill>
          <a:latin typeface="+mn-lt"/>
          <a:ea typeface="+mn-ea"/>
          <a:cs typeface="+mn-cs"/>
        </a:defRPr>
      </a:lvl2pPr>
      <a:lvl3pPr marL="802157" algn="l" defTabSz="802157" rtl="0" eaLnBrk="1" latinLnBrk="0" hangingPunct="1">
        <a:defRPr sz="1579" kern="1200">
          <a:solidFill>
            <a:schemeClr val="tx1"/>
          </a:solidFill>
          <a:latin typeface="+mn-lt"/>
          <a:ea typeface="+mn-ea"/>
          <a:cs typeface="+mn-cs"/>
        </a:defRPr>
      </a:lvl3pPr>
      <a:lvl4pPr marL="1203235" algn="l" defTabSz="802157" rtl="0" eaLnBrk="1" latinLnBrk="0" hangingPunct="1">
        <a:defRPr sz="1579" kern="1200">
          <a:solidFill>
            <a:schemeClr val="tx1"/>
          </a:solidFill>
          <a:latin typeface="+mn-lt"/>
          <a:ea typeface="+mn-ea"/>
          <a:cs typeface="+mn-cs"/>
        </a:defRPr>
      </a:lvl4pPr>
      <a:lvl5pPr marL="1604314" algn="l" defTabSz="802157" rtl="0" eaLnBrk="1" latinLnBrk="0" hangingPunct="1">
        <a:defRPr sz="1579" kern="1200">
          <a:solidFill>
            <a:schemeClr val="tx1"/>
          </a:solidFill>
          <a:latin typeface="+mn-lt"/>
          <a:ea typeface="+mn-ea"/>
          <a:cs typeface="+mn-cs"/>
        </a:defRPr>
      </a:lvl5pPr>
      <a:lvl6pPr marL="2005393" algn="l" defTabSz="802157" rtl="0" eaLnBrk="1" latinLnBrk="0" hangingPunct="1">
        <a:defRPr sz="1579" kern="1200">
          <a:solidFill>
            <a:schemeClr val="tx1"/>
          </a:solidFill>
          <a:latin typeface="+mn-lt"/>
          <a:ea typeface="+mn-ea"/>
          <a:cs typeface="+mn-cs"/>
        </a:defRPr>
      </a:lvl6pPr>
      <a:lvl7pPr marL="2406471" algn="l" defTabSz="802157" rtl="0" eaLnBrk="1" latinLnBrk="0" hangingPunct="1">
        <a:defRPr sz="1579" kern="1200">
          <a:solidFill>
            <a:schemeClr val="tx1"/>
          </a:solidFill>
          <a:latin typeface="+mn-lt"/>
          <a:ea typeface="+mn-ea"/>
          <a:cs typeface="+mn-cs"/>
        </a:defRPr>
      </a:lvl7pPr>
      <a:lvl8pPr marL="2807550" algn="l" defTabSz="802157" rtl="0" eaLnBrk="1" latinLnBrk="0" hangingPunct="1">
        <a:defRPr sz="1579" kern="1200">
          <a:solidFill>
            <a:schemeClr val="tx1"/>
          </a:solidFill>
          <a:latin typeface="+mn-lt"/>
          <a:ea typeface="+mn-ea"/>
          <a:cs typeface="+mn-cs"/>
        </a:defRPr>
      </a:lvl8pPr>
      <a:lvl9pPr marL="3208629" algn="l" defTabSz="802157" rtl="0" eaLnBrk="1" latinLnBrk="0" hangingPunct="1">
        <a:defRPr sz="157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71B81F9-F870-4CC3-8B1B-687224DCA515}"/>
              </a:ext>
            </a:extLst>
          </p:cNvPr>
          <p:cNvGraphicFramePr>
            <a:graphicFrameLocks noChangeAspect="1"/>
          </p:cNvGraphicFramePr>
          <p:nvPr userDrawn="1">
            <p:custDataLst>
              <p:tags r:id="rId12"/>
            </p:custDataLst>
            <p:extLst>
              <p:ext uri="{D42A27DB-BD31-4B8C-83A1-F6EECF244321}">
                <p14:modId xmlns:p14="http://schemas.microsoft.com/office/powerpoint/2010/main" val="3727779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06" imgH="306" progId="TCLayout.ActiveDocument.1">
                  <p:embed/>
                </p:oleObj>
              </mc:Choice>
              <mc:Fallback>
                <p:oleObj name="think-cell Slide" r:id="rId14" imgW="306" imgH="306" progId="TCLayout.ActiveDocument.1">
                  <p:embed/>
                  <p:pic>
                    <p:nvPicPr>
                      <p:cNvPr id="9" name="Object 8" hidden="1">
                        <a:extLst>
                          <a:ext uri="{FF2B5EF4-FFF2-40B4-BE49-F238E27FC236}">
                            <a16:creationId xmlns:a16="http://schemas.microsoft.com/office/drawing/2014/main" id="{471B81F9-F870-4CC3-8B1B-687224DCA515}"/>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B41D78D-0887-4CF5-92C9-509B1DEF2678}"/>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a:latin typeface="Calibri Light" panose="020F0302020204030204" pitchFamily="34" charset="0"/>
              <a:ea typeface="+mj-ea"/>
              <a:cs typeface="+mj-cs"/>
            </a:endParaRPr>
          </a:p>
        </p:txBody>
      </p:sp>
      <p:sp>
        <p:nvSpPr>
          <p:cNvPr id="2" name="Title Placeholder 1">
            <a:extLst>
              <a:ext uri="{FF2B5EF4-FFF2-40B4-BE49-F238E27FC236}">
                <a16:creationId xmlns:a16="http://schemas.microsoft.com/office/drawing/2014/main" id="{CF93772B-CDC0-44B9-98B5-865F7F43C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D408C-0CEF-444E-9E34-0AC4C543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D4A23-8EDE-4E98-A40A-47D9DEB2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1609EDC-455F-4D5A-AC3C-79186679B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D6C7E-128C-409D-8C11-81BB3A2D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434FF-8287-436D-9A35-2C0D172CDEBF}" type="slidenum">
              <a:rPr lang="en-US" smtClean="0"/>
              <a:t>‹#›</a:t>
            </a:fld>
            <a:endParaRPr lang="en-US"/>
          </a:p>
        </p:txBody>
      </p:sp>
      <p:pic>
        <p:nvPicPr>
          <p:cNvPr id="8" name="Picture 7" descr="A screenshot of a cell phone&#10;&#10;Description automatically generated">
            <a:extLst>
              <a:ext uri="{FF2B5EF4-FFF2-40B4-BE49-F238E27FC236}">
                <a16:creationId xmlns:a16="http://schemas.microsoft.com/office/drawing/2014/main" id="{0381EFEB-1C93-48A0-AD7E-B66CA7BDB057}"/>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2882"/>
          <a:stretch/>
        </p:blipFill>
        <p:spPr>
          <a:xfrm>
            <a:off x="-5140" y="-1"/>
            <a:ext cx="12197140" cy="6858001"/>
          </a:xfrm>
          <a:prstGeom prst="rect">
            <a:avLst/>
          </a:prstGeom>
        </p:spPr>
      </p:pic>
    </p:spTree>
    <p:extLst>
      <p:ext uri="{BB962C8B-B14F-4D97-AF65-F5344CB8AC3E}">
        <p14:creationId xmlns:p14="http://schemas.microsoft.com/office/powerpoint/2010/main" val="305286291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8" r:id="rId7"/>
    <p:sldLayoutId id="2147483749" r:id="rId8"/>
    <p:sldLayoutId id="2147483750" r:id="rId9"/>
    <p:sldLayoutId id="214748375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F22D6D2-DC49-495B-BF94-8D66346E9A78}"/>
              </a:ext>
            </a:extLst>
          </p:cNvPr>
          <p:cNvGraphicFramePr>
            <a:graphicFrameLocks noChangeAspect="1"/>
          </p:cNvGraphicFramePr>
          <p:nvPr userDrawn="1">
            <p:custDataLst>
              <p:tags r:id="rId8"/>
            </p:custDataLst>
            <p:extLst>
              <p:ext uri="{D42A27DB-BD31-4B8C-83A1-F6EECF244321}">
                <p14:modId xmlns:p14="http://schemas.microsoft.com/office/powerpoint/2010/main" val="2955481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06" imgH="306" progId="TCLayout.ActiveDocument.1">
                  <p:embed/>
                </p:oleObj>
              </mc:Choice>
              <mc:Fallback>
                <p:oleObj name="think-cell Slide" r:id="rId9" imgW="306" imgH="306" progId="TCLayout.ActiveDocument.1">
                  <p:embed/>
                  <p:pic>
                    <p:nvPicPr>
                      <p:cNvPr id="9" name="Object 8" hidden="1">
                        <a:extLst>
                          <a:ext uri="{FF2B5EF4-FFF2-40B4-BE49-F238E27FC236}">
                            <a16:creationId xmlns:a16="http://schemas.microsoft.com/office/drawing/2014/main" id="{0F22D6D2-DC49-495B-BF94-8D66346E9A7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F93772B-CDC0-44B9-98B5-865F7F43C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D408C-0CEF-444E-9E34-0AC4C543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D4A23-8EDE-4E98-A40A-47D9DEB2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8EDD7-3923-4DCF-AB45-4A157CDF7B4B}" type="datetimeFigureOut">
              <a:rPr lang="en-US" smtClean="0"/>
              <a:t>3/16/2023</a:t>
            </a:fld>
            <a:endParaRPr lang="en-US"/>
          </a:p>
        </p:txBody>
      </p:sp>
      <p:sp>
        <p:nvSpPr>
          <p:cNvPr id="5" name="Footer Placeholder 4">
            <a:extLst>
              <a:ext uri="{FF2B5EF4-FFF2-40B4-BE49-F238E27FC236}">
                <a16:creationId xmlns:a16="http://schemas.microsoft.com/office/drawing/2014/main" id="{11609EDC-455F-4D5A-AC3C-79186679B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CD6C7E-128C-409D-8C11-81BB3A2D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434FF-8287-436D-9A35-2C0D172CDEBF}" type="slidenum">
              <a:rPr lang="en-US" smtClean="0"/>
              <a:t>‹#›</a:t>
            </a:fld>
            <a:endParaRPr lang="en-US"/>
          </a:p>
        </p:txBody>
      </p:sp>
      <p:pic>
        <p:nvPicPr>
          <p:cNvPr id="8" name="Picture 7" descr="A screenshot of a cell phone&#10;&#10;Description automatically generated">
            <a:extLst>
              <a:ext uri="{FF2B5EF4-FFF2-40B4-BE49-F238E27FC236}">
                <a16:creationId xmlns:a16="http://schemas.microsoft.com/office/drawing/2014/main" id="{0381EFEB-1C93-48A0-AD7E-B66CA7BDB05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140" y="-1"/>
            <a:ext cx="12197140" cy="7061502"/>
          </a:xfrm>
          <a:prstGeom prst="rect">
            <a:avLst/>
          </a:prstGeom>
        </p:spPr>
      </p:pic>
    </p:spTree>
    <p:extLst>
      <p:ext uri="{BB962C8B-B14F-4D97-AF65-F5344CB8AC3E}">
        <p14:creationId xmlns:p14="http://schemas.microsoft.com/office/powerpoint/2010/main" val="411241883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6.emf"/><Relationship Id="rId4" Type="http://schemas.openxmlformats.org/officeDocument/2006/relationships/oleObject" Target="../embeddings/oleObject20.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jpeg"/><Relationship Id="rId2" Type="http://schemas.openxmlformats.org/officeDocument/2006/relationships/slideLayout" Target="../slideLayouts/slideLayout19.xml"/><Relationship Id="rId1" Type="http://schemas.openxmlformats.org/officeDocument/2006/relationships/tags" Target="../tags/tag38.xml"/><Relationship Id="rId6" Type="http://schemas.openxmlformats.org/officeDocument/2006/relationships/image" Target="../media/image23.jpeg"/><Relationship Id="rId5" Type="http://schemas.openxmlformats.org/officeDocument/2006/relationships/image" Target="../media/image6.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6.emf"/><Relationship Id="rId4" Type="http://schemas.openxmlformats.org/officeDocument/2006/relationships/oleObject" Target="../embeddings/oleObject30.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image" Target="../media/image13.jpeg"/><Relationship Id="rId5" Type="http://schemas.openxmlformats.org/officeDocument/2006/relationships/image" Target="../media/image25.jpe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41.xml"/><Relationship Id="rId5" Type="http://schemas.openxmlformats.org/officeDocument/2006/relationships/image" Target="../media/image6.emf"/><Relationship Id="rId4" Type="http://schemas.openxmlformats.org/officeDocument/2006/relationships/oleObject" Target="../embeddings/oleObject3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42.xml"/><Relationship Id="rId5" Type="http://schemas.openxmlformats.org/officeDocument/2006/relationships/image" Target="../media/image6.emf"/><Relationship Id="rId4" Type="http://schemas.openxmlformats.org/officeDocument/2006/relationships/oleObject" Target="../embeddings/oleObject3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13.jpeg"/><Relationship Id="rId5" Type="http://schemas.openxmlformats.org/officeDocument/2006/relationships/image" Target="../media/image6.emf"/><Relationship Id="rId4" Type="http://schemas.openxmlformats.org/officeDocument/2006/relationships/oleObject" Target="../embeddings/oleObject3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44.xml"/><Relationship Id="rId6" Type="http://schemas.openxmlformats.org/officeDocument/2006/relationships/image" Target="../media/image13.jpeg"/><Relationship Id="rId5" Type="http://schemas.openxmlformats.org/officeDocument/2006/relationships/image" Target="../media/image6.emf"/><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ags" Target="../tags/tag45.xml"/><Relationship Id="rId5" Type="http://schemas.openxmlformats.org/officeDocument/2006/relationships/image" Target="../media/image6.emf"/><Relationship Id="rId4" Type="http://schemas.openxmlformats.org/officeDocument/2006/relationships/oleObject" Target="../embeddings/oleObject3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slide" Target="slide34.xml"/><Relationship Id="rId2" Type="http://schemas.openxmlformats.org/officeDocument/2006/relationships/slideLayout" Target="../slideLayouts/slideLayout40.xml"/><Relationship Id="rId1" Type="http://schemas.openxmlformats.org/officeDocument/2006/relationships/tags" Target="../tags/tag46.xml"/><Relationship Id="rId6" Type="http://schemas.openxmlformats.org/officeDocument/2006/relationships/hyperlink" Target="https://www.linkedin.com/groups/12464854/" TargetMode="External"/><Relationship Id="rId5" Type="http://schemas.openxmlformats.org/officeDocument/2006/relationships/image" Target="../media/image6.emf"/><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9.xml"/><Relationship Id="rId1" Type="http://schemas.openxmlformats.org/officeDocument/2006/relationships/tags" Target="../tags/tag3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47.xml"/><Relationship Id="rId5" Type="http://schemas.openxmlformats.org/officeDocument/2006/relationships/image" Target="../media/image6.emf"/><Relationship Id="rId4"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ags" Target="../tags/tag48.xml"/><Relationship Id="rId5" Type="http://schemas.openxmlformats.org/officeDocument/2006/relationships/image" Target="../media/image6.emf"/><Relationship Id="rId4" Type="http://schemas.openxmlformats.org/officeDocument/2006/relationships/oleObject" Target="../embeddings/oleObject3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xml"/><Relationship Id="rId1" Type="http://schemas.openxmlformats.org/officeDocument/2006/relationships/tags" Target="../tags/tag49.xml"/><Relationship Id="rId5" Type="http://schemas.openxmlformats.org/officeDocument/2006/relationships/image" Target="../media/image6.emf"/><Relationship Id="rId4" Type="http://schemas.openxmlformats.org/officeDocument/2006/relationships/oleObject" Target="../embeddings/oleObject40.bin"/></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image" Target="../media/image30.jpe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32.xml"/><Relationship Id="rId1" Type="http://schemas.openxmlformats.org/officeDocument/2006/relationships/tags" Target="../tags/tag51.xml"/><Relationship Id="rId5" Type="http://schemas.openxmlformats.org/officeDocument/2006/relationships/image" Target="../media/image31.pn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32.xml"/><Relationship Id="rId1" Type="http://schemas.openxmlformats.org/officeDocument/2006/relationships/tags" Target="../tags/tag52.xml"/><Relationship Id="rId5" Type="http://schemas.openxmlformats.org/officeDocument/2006/relationships/image" Target="../media/image32.png"/><Relationship Id="rId4" Type="http://schemas.openxmlformats.org/officeDocument/2006/relationships/image" Target="../media/image6.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53.xml"/><Relationship Id="rId6" Type="http://schemas.openxmlformats.org/officeDocument/2006/relationships/image" Target="../media/image33.png"/><Relationship Id="rId5" Type="http://schemas.openxmlformats.org/officeDocument/2006/relationships/image" Target="../media/image6.emf"/><Relationship Id="rId4" Type="http://schemas.openxmlformats.org/officeDocument/2006/relationships/oleObject" Target="../embeddings/oleObject4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57.xml"/><Relationship Id="rId1" Type="http://schemas.openxmlformats.org/officeDocument/2006/relationships/tags" Target="../tags/tag5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2.xml"/><Relationship Id="rId1" Type="http://schemas.openxmlformats.org/officeDocument/2006/relationships/tags" Target="../tags/tag55.xml"/><Relationship Id="rId6" Type="http://schemas.openxmlformats.org/officeDocument/2006/relationships/image" Target="../media/image36.png"/><Relationship Id="rId5" Type="http://schemas.openxmlformats.org/officeDocument/2006/relationships/image" Target="../media/image6.emf"/><Relationship Id="rId4" Type="http://schemas.openxmlformats.org/officeDocument/2006/relationships/oleObject" Target="../embeddings/oleObject46.bin"/></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14.jpeg"/><Relationship Id="rId5" Type="http://schemas.openxmlformats.org/officeDocument/2006/relationships/image" Target="../media/image6.emf"/><Relationship Id="rId4" Type="http://schemas.openxmlformats.org/officeDocument/2006/relationships/oleObject" Target="../embeddings/oleObject22.bin"/></Relationships>
</file>

<file path=ppt/slides/_rels/slide30.xml.rels><?xml version="1.0" encoding="UTF-8" standalone="yes"?>
<Relationships xmlns="http://schemas.openxmlformats.org/package/2006/relationships"><Relationship Id="rId8" Type="http://schemas.openxmlformats.org/officeDocument/2006/relationships/hyperlink" Target="https://connect.spe.org/methaneemissionsdiscussiongroup/home" TargetMode="External"/><Relationship Id="rId3" Type="http://schemas.openxmlformats.org/officeDocument/2006/relationships/notesSlide" Target="../notesSlides/notesSlide22.xml"/><Relationship Id="rId7" Type="http://schemas.openxmlformats.org/officeDocument/2006/relationships/hyperlink" Target="https://www.linkedin.com/groups/12464854/" TargetMode="External"/><Relationship Id="rId2" Type="http://schemas.openxmlformats.org/officeDocument/2006/relationships/slideLayout" Target="../slideLayouts/slideLayout12.xml"/><Relationship Id="rId1" Type="http://schemas.openxmlformats.org/officeDocument/2006/relationships/tags" Target="../tags/tag56.xml"/><Relationship Id="rId6" Type="http://schemas.openxmlformats.org/officeDocument/2006/relationships/hyperlink" Target="https://connect.spe.org/sdts/home" TargetMode="External"/><Relationship Id="rId5" Type="http://schemas.openxmlformats.org/officeDocument/2006/relationships/image" Target="../media/image6.emf"/><Relationship Id="rId4" Type="http://schemas.openxmlformats.org/officeDocument/2006/relationships/oleObject" Target="../embeddings/oleObject47.bin"/><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notesSlide" Target="../notesSlides/notesSlide23.xml"/><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slideLayout" Target="../slideLayouts/slideLayout11.xml"/><Relationship Id="rId16" Type="http://schemas.openxmlformats.org/officeDocument/2006/relationships/image" Target="../media/image48.png"/><Relationship Id="rId1" Type="http://schemas.openxmlformats.org/officeDocument/2006/relationships/tags" Target="../tags/tag5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6.emf"/><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oleObject" Target="../embeddings/oleObject48.bin"/><Relationship Id="rId9" Type="http://schemas.openxmlformats.org/officeDocument/2006/relationships/image" Target="../media/image41.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hyperlink" Target="https://www.spe.org/en/events/live-events/" TargetMode="External"/><Relationship Id="rId3" Type="http://schemas.openxmlformats.org/officeDocument/2006/relationships/slide" Target="slide32.xml"/><Relationship Id="rId7" Type="http://schemas.openxmlformats.org/officeDocument/2006/relationships/hyperlink" Target="https://streaming.spe.org/?s=gaia"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slide" Target="slide31.xml"/><Relationship Id="rId5" Type="http://schemas.openxmlformats.org/officeDocument/2006/relationships/hyperlink" Target="https://connect.spe.org/sdts/home" TargetMode="External"/><Relationship Id="rId10" Type="http://schemas.openxmlformats.org/officeDocument/2006/relationships/hyperlink" Target="https://www.spe.org/en/gaia/" TargetMode="External"/><Relationship Id="rId4" Type="http://schemas.openxmlformats.org/officeDocument/2006/relationships/hyperlink" Target="https://www.linkedin.com/groups/12464854/" TargetMode="External"/><Relationship Id="rId9" Type="http://schemas.openxmlformats.org/officeDocument/2006/relationships/hyperlink" Target="https://spe.widencollective.com/c/2bnv38a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7.xml"/><Relationship Id="rId1" Type="http://schemas.openxmlformats.org/officeDocument/2006/relationships/tags" Target="../tags/tag32.xml"/><Relationship Id="rId5" Type="http://schemas.openxmlformats.org/officeDocument/2006/relationships/image" Target="../media/image17.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24.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9.xml"/><Relationship Id="rId1" Type="http://schemas.openxmlformats.org/officeDocument/2006/relationships/tags" Target="../tags/tag34.xml"/><Relationship Id="rId5" Type="http://schemas.openxmlformats.org/officeDocument/2006/relationships/image" Target="../media/image19.jpe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35.xml"/><Relationship Id="rId6" Type="http://schemas.openxmlformats.org/officeDocument/2006/relationships/image" Target="../media/image20.jpeg"/><Relationship Id="rId5" Type="http://schemas.openxmlformats.org/officeDocument/2006/relationships/image" Target="../media/image6.emf"/><Relationship Id="rId4" Type="http://schemas.openxmlformats.org/officeDocument/2006/relationships/oleObject" Target="../embeddings/oleObject2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36.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2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nationalgeographic.com/magazine/2020/03/how-a-circular-economy-could-save-the-world-feature/" TargetMode="External"/><Relationship Id="rId2" Type="http://schemas.openxmlformats.org/officeDocument/2006/relationships/slideLayout" Target="../slideLayouts/slideLayout19.xml"/><Relationship Id="rId1" Type="http://schemas.openxmlformats.org/officeDocument/2006/relationships/tags" Target="../tags/tag37.xml"/><Relationship Id="rId6" Type="http://schemas.openxmlformats.org/officeDocument/2006/relationships/image" Target="../media/image22.jpeg"/><Relationship Id="rId5" Type="http://schemas.openxmlformats.org/officeDocument/2006/relationships/image" Target="../media/image6.emf"/><Relationship Id="rId4" Type="http://schemas.openxmlformats.org/officeDocument/2006/relationships/oleObject" Target="../embeddings/oleObject2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A0F9E2-F07C-492F-86B7-48272ADDC7E2}"/>
              </a:ext>
            </a:extLst>
          </p:cNvPr>
          <p:cNvGraphicFramePr>
            <a:graphicFrameLocks noChangeAspect="1"/>
          </p:cNvGraphicFramePr>
          <p:nvPr>
            <p:custDataLst>
              <p:tags r:id="rId1"/>
            </p:custDataLst>
            <p:extLst>
              <p:ext uri="{D42A27DB-BD31-4B8C-83A1-F6EECF244321}">
                <p14:modId xmlns:p14="http://schemas.microsoft.com/office/powerpoint/2010/main" val="1353473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CBA0F9E2-F07C-492F-86B7-48272ADDC7E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251B04-274F-4670-A0F1-A3B100DD4C7A}"/>
              </a:ext>
            </a:extLst>
          </p:cNvPr>
          <p:cNvSpPr>
            <a:spLocks noGrp="1"/>
          </p:cNvSpPr>
          <p:nvPr>
            <p:ph type="ctrTitle"/>
          </p:nvPr>
        </p:nvSpPr>
        <p:spPr>
          <a:xfrm>
            <a:off x="1665993" y="1581159"/>
            <a:ext cx="9144000" cy="3670282"/>
          </a:xfrm>
        </p:spPr>
        <p:txBody>
          <a:bodyPr vert="horz">
            <a:noAutofit/>
          </a:bodyPr>
          <a:lstStyle/>
          <a:p>
            <a:br>
              <a:rPr lang="en-US" dirty="0"/>
            </a:br>
            <a:br>
              <a:rPr lang="en-US" dirty="0"/>
            </a:br>
            <a:br>
              <a:rPr lang="en-US" dirty="0"/>
            </a:br>
            <a:br>
              <a:rPr lang="en-US" dirty="0"/>
            </a:br>
            <a:br>
              <a:rPr lang="en-US" dirty="0"/>
            </a:br>
            <a:br>
              <a:rPr lang="en-US" dirty="0"/>
            </a:br>
            <a:r>
              <a:rPr lang="en-US" sz="4800" dirty="0">
                <a:latin typeface="+mn-lt"/>
              </a:rPr>
              <a:t>SPE Gaia Sustainability Program</a:t>
            </a:r>
            <a:br>
              <a:rPr lang="en-US" sz="4000" dirty="0">
                <a:latin typeface="+mn-lt"/>
              </a:rPr>
            </a:br>
            <a:r>
              <a:rPr lang="en-US" sz="4000" dirty="0">
                <a:solidFill>
                  <a:srgbClr val="018067"/>
                </a:solidFill>
                <a:latin typeface="+mn-lt"/>
              </a:rPr>
              <a:t>A Welcome and Introduction</a:t>
            </a:r>
            <a:br>
              <a:rPr lang="en-US" sz="4000" dirty="0">
                <a:latin typeface="+mn-lt"/>
              </a:rPr>
            </a:br>
            <a:br>
              <a:rPr lang="en-US" sz="4000" dirty="0">
                <a:latin typeface="+mn-lt"/>
              </a:rPr>
            </a:br>
            <a:r>
              <a:rPr lang="en-US" sz="4000" b="0" dirty="0">
                <a:latin typeface="+mn-lt"/>
              </a:rPr>
              <a:t>Josh </a:t>
            </a:r>
            <a:r>
              <a:rPr lang="en-US" sz="4000" b="0" dirty="0" err="1">
                <a:latin typeface="+mn-lt"/>
              </a:rPr>
              <a:t>Etkind</a:t>
            </a:r>
            <a:r>
              <a:rPr lang="en-US" sz="4000" b="0" dirty="0">
                <a:latin typeface="+mn-lt"/>
              </a:rPr>
              <a:t>, SPE Gaia Chairperson</a:t>
            </a:r>
            <a:br>
              <a:rPr lang="en-US" sz="4000" b="0" dirty="0">
                <a:latin typeface="+mn-lt"/>
              </a:rPr>
            </a:br>
            <a:r>
              <a:rPr lang="en-US" sz="4000" b="0" dirty="0">
                <a:latin typeface="+mn-lt"/>
              </a:rPr>
              <a:t>Johana Dunlop, SPE Gaia Chair Emeritus </a:t>
            </a:r>
            <a:br>
              <a:rPr lang="en-US" sz="4000" dirty="0">
                <a:latin typeface="+mn-lt"/>
              </a:rPr>
            </a:br>
            <a:r>
              <a:rPr lang="en-US" sz="2800" dirty="0">
                <a:latin typeface="Futura Light" panose="00000400000000000000" pitchFamily="2" charset="0"/>
              </a:rPr>
              <a:t>2023</a:t>
            </a:r>
            <a:endParaRPr lang="en-US" dirty="0"/>
          </a:p>
        </p:txBody>
      </p:sp>
    </p:spTree>
    <p:extLst>
      <p:ext uri="{BB962C8B-B14F-4D97-AF65-F5344CB8AC3E}">
        <p14:creationId xmlns:p14="http://schemas.microsoft.com/office/powerpoint/2010/main" val="41288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59A6173-A879-45A3-B158-E63D867545D1}"/>
              </a:ext>
            </a:extLst>
          </p:cNvPr>
          <p:cNvGraphicFramePr>
            <a:graphicFrameLocks noChangeAspect="1"/>
          </p:cNvGraphicFramePr>
          <p:nvPr>
            <p:custDataLst>
              <p:tags r:id="rId1"/>
            </p:custDataLst>
            <p:extLst>
              <p:ext uri="{D42A27DB-BD31-4B8C-83A1-F6EECF244321}">
                <p14:modId xmlns:p14="http://schemas.microsoft.com/office/powerpoint/2010/main" val="224979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D59A6173-A879-45A3-B158-E63D867545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9700" name="Picture 4" descr="Brands Are Adopting Circular Economy Models – Are You? | Industry Today">
            <a:extLst>
              <a:ext uri="{FF2B5EF4-FFF2-40B4-BE49-F238E27FC236}">
                <a16:creationId xmlns:a16="http://schemas.microsoft.com/office/drawing/2014/main" id="{9820D48D-D398-40F6-9172-699A1AD074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3" b="8008"/>
          <a:stretch/>
        </p:blipFill>
        <p:spPr bwMode="auto">
          <a:xfrm>
            <a:off x="0" y="0"/>
            <a:ext cx="12192000" cy="6946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C7DC2B-3313-4018-BC6F-C1541D673B7E}"/>
              </a:ext>
            </a:extLst>
          </p:cNvPr>
          <p:cNvSpPr txBox="1"/>
          <p:nvPr/>
        </p:nvSpPr>
        <p:spPr>
          <a:xfrm>
            <a:off x="3176" y="-66565"/>
            <a:ext cx="12188824" cy="646331"/>
          </a:xfrm>
          <a:prstGeom prst="rect">
            <a:avLst/>
          </a:prstGeom>
          <a:noFill/>
        </p:spPr>
        <p:txBody>
          <a:bodyPr wrap="square" rtlCol="0">
            <a:spAutoFit/>
            <a:scene3d>
              <a:camera prst="orthographicFront"/>
              <a:lightRig rig="twoPt" dir="t"/>
            </a:scene3d>
            <a:sp3d extrusionH="82550" contourW="6350" prstMaterial="clear">
              <a:bevelT w="38100" h="120650"/>
              <a:bevelB w="38100" h="101600"/>
              <a:extrusionClr>
                <a:schemeClr val="bg1"/>
              </a:extrusionClr>
              <a:contourClr>
                <a:srgbClr val="0A070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solidFill>
                    <a:srgbClr val="0A0702"/>
                  </a:solidFill>
                </a:ln>
                <a:blipFill>
                  <a:blip r:embed="rId7"/>
                  <a:tile tx="0" ty="0" sx="100000" sy="100000" flip="none" algn="tl"/>
                </a:blipFill>
                <a:uLnTx/>
                <a:uFillTx/>
                <a:latin typeface="72 Black" panose="020B0A04030603020204" pitchFamily="34" charset="0"/>
                <a:ea typeface="+mn-ea"/>
                <a:cs typeface="72 Black" panose="020B0A04030603020204" pitchFamily="34" charset="0"/>
              </a:rPr>
              <a:t>What will it take to close the loop?</a:t>
            </a:r>
          </a:p>
        </p:txBody>
      </p:sp>
      <p:sp>
        <p:nvSpPr>
          <p:cNvPr id="9" name="TextBox 8">
            <a:extLst>
              <a:ext uri="{FF2B5EF4-FFF2-40B4-BE49-F238E27FC236}">
                <a16:creationId xmlns:a16="http://schemas.microsoft.com/office/drawing/2014/main" id="{FC1400D5-6AD5-48F3-B748-15EB2621425D}"/>
              </a:ext>
            </a:extLst>
          </p:cNvPr>
          <p:cNvSpPr txBox="1"/>
          <p:nvPr/>
        </p:nvSpPr>
        <p:spPr>
          <a:xfrm>
            <a:off x="3176" y="4873735"/>
            <a:ext cx="12188824" cy="1754326"/>
          </a:xfrm>
          <a:prstGeom prst="rect">
            <a:avLst/>
          </a:prstGeom>
          <a:noFill/>
        </p:spPr>
        <p:txBody>
          <a:bodyPr wrap="square" rtlCol="0">
            <a:spAutoFit/>
            <a:scene3d>
              <a:camera prst="orthographicFront"/>
              <a:lightRig rig="contrasting" dir="t"/>
            </a:scene3d>
            <a:sp3d extrusionH="82550" prstMaterial="metal">
              <a:bevelT w="114300" h="19050" prst="angle"/>
              <a:bevelB w="0" h="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w="22225">
                  <a:solidFill>
                    <a:srgbClr val="1F1C17"/>
                  </a:solidFill>
                </a:ln>
                <a:blipFill>
                  <a:blip r:embed="rId7"/>
                  <a:tile tx="0" ty="0" sx="100000" sy="100000" flip="none" algn="tl"/>
                </a:blipFill>
                <a:effectLst>
                  <a:innerShdw blurRad="38100">
                    <a:schemeClr val="bg1"/>
                  </a:innerShdw>
                </a:effectLst>
                <a:uLnTx/>
                <a:uFillTx/>
                <a:latin typeface="72 Black" panose="020B0A04030603020204" pitchFamily="34" charset="0"/>
                <a:ea typeface="+mn-ea"/>
                <a:cs typeface="72 Black" panose="020B0A04030603020204" pitchFamily="34" charset="0"/>
              </a:rPr>
              <a:t>Think about everything you saw or touched today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a:ln w="22225">
                  <a:solidFill>
                    <a:srgbClr val="1F1C17"/>
                  </a:solidFill>
                </a:ln>
                <a:blipFill>
                  <a:blip r:embed="rId7"/>
                  <a:tile tx="0" ty="0" sx="100000" sy="100000" flip="none" algn="tl"/>
                </a:blipFill>
                <a:effectLst>
                  <a:innerShdw blurRad="38100">
                    <a:schemeClr val="bg1"/>
                  </a:innerShdw>
                </a:effectLst>
                <a:latin typeface="72 Black" panose="020B0A04030603020204" pitchFamily="34" charset="0"/>
                <a:cs typeface="72 Black" panose="020B0A04030603020204" pitchFamily="34" charset="0"/>
              </a:rPr>
              <a:t>Now imagine re-using it rather than discarding it</a:t>
            </a:r>
            <a:br>
              <a:rPr lang="en-GB" sz="3600">
                <a:ln w="22225">
                  <a:solidFill>
                    <a:srgbClr val="1F1C17"/>
                  </a:solidFill>
                </a:ln>
                <a:blipFill>
                  <a:blip r:embed="rId7"/>
                  <a:tile tx="0" ty="0" sx="100000" sy="100000" flip="none" algn="tl"/>
                </a:blipFill>
                <a:effectLst>
                  <a:innerShdw blurRad="38100">
                    <a:schemeClr val="bg1"/>
                  </a:innerShdw>
                </a:effectLst>
                <a:latin typeface="72 Black" panose="020B0A04030603020204" pitchFamily="34" charset="0"/>
                <a:cs typeface="72 Black" panose="020B0A04030603020204" pitchFamily="34" charset="0"/>
              </a:rPr>
            </a:br>
            <a:r>
              <a:rPr lang="en-GB" sz="3600">
                <a:ln w="22225">
                  <a:solidFill>
                    <a:srgbClr val="1F1C17"/>
                  </a:solidFill>
                </a:ln>
                <a:blipFill>
                  <a:blip r:embed="rId7"/>
                  <a:tile tx="0" ty="0" sx="100000" sy="100000" flip="none" algn="tl"/>
                </a:blipFill>
                <a:effectLst>
                  <a:innerShdw blurRad="38100">
                    <a:schemeClr val="bg1"/>
                  </a:innerShdw>
                </a:effectLst>
                <a:latin typeface="72 Black" panose="020B0A04030603020204" pitchFamily="34" charset="0"/>
                <a:cs typeface="72 Black" panose="020B0A04030603020204" pitchFamily="34" charset="0"/>
              </a:rPr>
              <a:t>when it’s current use is finished</a:t>
            </a:r>
          </a:p>
        </p:txBody>
      </p:sp>
    </p:spTree>
    <p:extLst>
      <p:ext uri="{BB962C8B-B14F-4D97-AF65-F5344CB8AC3E}">
        <p14:creationId xmlns:p14="http://schemas.microsoft.com/office/powerpoint/2010/main" val="63509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75C6E0-689F-4441-9069-2DA7224EB5D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3175C6E0-689F-4441-9069-2DA7224EB5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6E31861-467C-4269-ACE9-F31DAC083C62}"/>
              </a:ext>
            </a:extLst>
          </p:cNvPr>
          <p:cNvSpPr>
            <a:spLocks noGrp="1"/>
          </p:cNvSpPr>
          <p:nvPr>
            <p:ph type="ctrTitle"/>
          </p:nvPr>
        </p:nvSpPr>
        <p:spPr>
          <a:xfrm>
            <a:off x="508000" y="58313"/>
            <a:ext cx="8635999" cy="925635"/>
          </a:xfrm>
        </p:spPr>
        <p:txBody>
          <a:bodyPr vert="horz">
            <a:normAutofit/>
          </a:bodyPr>
          <a:lstStyle/>
          <a:p>
            <a:pPr algn="l"/>
            <a:r>
              <a:rPr lang="en-US" sz="4800"/>
              <a:t>The New ‘Leadership Stack’</a:t>
            </a:r>
            <a:endParaRPr lang="en-GB" sz="4800"/>
          </a:p>
        </p:txBody>
      </p:sp>
      <p:grpSp>
        <p:nvGrpSpPr>
          <p:cNvPr id="6" name="Group 5">
            <a:extLst>
              <a:ext uri="{FF2B5EF4-FFF2-40B4-BE49-F238E27FC236}">
                <a16:creationId xmlns:a16="http://schemas.microsoft.com/office/drawing/2014/main" id="{0C868D81-7964-4F78-A103-80C04698F0AC}"/>
              </a:ext>
            </a:extLst>
          </p:cNvPr>
          <p:cNvGrpSpPr/>
          <p:nvPr/>
        </p:nvGrpSpPr>
        <p:grpSpPr>
          <a:xfrm>
            <a:off x="3361263" y="781623"/>
            <a:ext cx="5469474" cy="5469471"/>
            <a:chOff x="3199301" y="721595"/>
            <a:chExt cx="5376695" cy="5376694"/>
          </a:xfrm>
        </p:grpSpPr>
        <p:grpSp>
          <p:nvGrpSpPr>
            <p:cNvPr id="7" name="Group 6">
              <a:extLst>
                <a:ext uri="{FF2B5EF4-FFF2-40B4-BE49-F238E27FC236}">
                  <a16:creationId xmlns:a16="http://schemas.microsoft.com/office/drawing/2014/main" id="{7EB74B60-4AA4-44F6-9A88-1C33EFCE6BA0}"/>
                </a:ext>
              </a:extLst>
            </p:cNvPr>
            <p:cNvGrpSpPr/>
            <p:nvPr/>
          </p:nvGrpSpPr>
          <p:grpSpPr>
            <a:xfrm>
              <a:off x="3199301" y="721595"/>
              <a:ext cx="5376695" cy="5376694"/>
              <a:chOff x="3199301" y="721595"/>
              <a:chExt cx="5376695" cy="5376694"/>
            </a:xfrm>
          </p:grpSpPr>
          <p:sp>
            <p:nvSpPr>
              <p:cNvPr id="9" name="Freeform: Shape 34">
                <a:extLst>
                  <a:ext uri="{FF2B5EF4-FFF2-40B4-BE49-F238E27FC236}">
                    <a16:creationId xmlns:a16="http://schemas.microsoft.com/office/drawing/2014/main" id="{035B13F1-E0F5-4739-944E-FFA1C6018A39}"/>
                  </a:ext>
                </a:extLst>
              </p:cNvPr>
              <p:cNvSpPr/>
              <p:nvPr/>
            </p:nvSpPr>
            <p:spPr>
              <a:xfrm rot="8100000">
                <a:off x="5519576" y="3041871"/>
                <a:ext cx="736146" cy="736146"/>
              </a:xfrm>
              <a:custGeom>
                <a:avLst/>
                <a:gdLst>
                  <a:gd name="connsiteX0" fmla="*/ 0 w 505691"/>
                  <a:gd name="connsiteY0" fmla="*/ 252846 h 505691"/>
                  <a:gd name="connsiteX1" fmla="*/ 20548 w 505691"/>
                  <a:gd name="connsiteY1" fmla="*/ 49017 h 505691"/>
                  <a:gd name="connsiteX2" fmla="*/ 26371 w 505691"/>
                  <a:gd name="connsiteY2" fmla="*/ 26371 h 505691"/>
                  <a:gd name="connsiteX3" fmla="*/ 49017 w 505691"/>
                  <a:gd name="connsiteY3" fmla="*/ 20548 h 505691"/>
                  <a:gd name="connsiteX4" fmla="*/ 252846 w 505691"/>
                  <a:gd name="connsiteY4" fmla="*/ 0 h 505691"/>
                  <a:gd name="connsiteX5" fmla="*/ 456675 w 505691"/>
                  <a:gd name="connsiteY5" fmla="*/ 20548 h 505691"/>
                  <a:gd name="connsiteX6" fmla="*/ 479320 w 505691"/>
                  <a:gd name="connsiteY6" fmla="*/ 26371 h 505691"/>
                  <a:gd name="connsiteX7" fmla="*/ 485143 w 505691"/>
                  <a:gd name="connsiteY7" fmla="*/ 49018 h 505691"/>
                  <a:gd name="connsiteX8" fmla="*/ 505691 w 505691"/>
                  <a:gd name="connsiteY8" fmla="*/ 252847 h 505691"/>
                  <a:gd name="connsiteX9" fmla="*/ 485143 w 505691"/>
                  <a:gd name="connsiteY9" fmla="*/ 456676 h 505691"/>
                  <a:gd name="connsiteX10" fmla="*/ 479321 w 505691"/>
                  <a:gd name="connsiteY10" fmla="*/ 479320 h 505691"/>
                  <a:gd name="connsiteX11" fmla="*/ 456674 w 505691"/>
                  <a:gd name="connsiteY11" fmla="*/ 485143 h 505691"/>
                  <a:gd name="connsiteX12" fmla="*/ 252845 w 505691"/>
                  <a:gd name="connsiteY12" fmla="*/ 505691 h 505691"/>
                  <a:gd name="connsiteX13" fmla="*/ 49016 w 505691"/>
                  <a:gd name="connsiteY13" fmla="*/ 485143 h 505691"/>
                  <a:gd name="connsiteX14" fmla="*/ 26371 w 505691"/>
                  <a:gd name="connsiteY14" fmla="*/ 479321 h 505691"/>
                  <a:gd name="connsiteX15" fmla="*/ 20548 w 505691"/>
                  <a:gd name="connsiteY15" fmla="*/ 456675 h 505691"/>
                  <a:gd name="connsiteX16" fmla="*/ 0 w 505691"/>
                  <a:gd name="connsiteY16" fmla="*/ 252846 h 5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91" h="505691">
                    <a:moveTo>
                      <a:pt x="0" y="252846"/>
                    </a:moveTo>
                    <a:cubicBezTo>
                      <a:pt x="0" y="183025"/>
                      <a:pt x="7075" y="114856"/>
                      <a:pt x="20548" y="49017"/>
                    </a:cubicBezTo>
                    <a:lnTo>
                      <a:pt x="26371" y="26371"/>
                    </a:lnTo>
                    <a:lnTo>
                      <a:pt x="49017" y="20548"/>
                    </a:lnTo>
                    <a:cubicBezTo>
                      <a:pt x="114856" y="7075"/>
                      <a:pt x="183025" y="0"/>
                      <a:pt x="252846" y="0"/>
                    </a:cubicBezTo>
                    <a:cubicBezTo>
                      <a:pt x="322668" y="0"/>
                      <a:pt x="390836" y="7075"/>
                      <a:pt x="456675" y="20548"/>
                    </a:cubicBezTo>
                    <a:lnTo>
                      <a:pt x="479320" y="26371"/>
                    </a:lnTo>
                    <a:lnTo>
                      <a:pt x="485143" y="49018"/>
                    </a:lnTo>
                    <a:cubicBezTo>
                      <a:pt x="498616" y="114857"/>
                      <a:pt x="505691" y="183026"/>
                      <a:pt x="505691" y="252847"/>
                    </a:cubicBezTo>
                    <a:cubicBezTo>
                      <a:pt x="505691" y="322669"/>
                      <a:pt x="498616" y="390837"/>
                      <a:pt x="485143" y="456676"/>
                    </a:cubicBezTo>
                    <a:lnTo>
                      <a:pt x="479321" y="479320"/>
                    </a:lnTo>
                    <a:lnTo>
                      <a:pt x="456674" y="485143"/>
                    </a:lnTo>
                    <a:cubicBezTo>
                      <a:pt x="390835" y="498616"/>
                      <a:pt x="322667" y="505691"/>
                      <a:pt x="252845" y="505691"/>
                    </a:cubicBezTo>
                    <a:cubicBezTo>
                      <a:pt x="183024" y="505691"/>
                      <a:pt x="114855" y="498616"/>
                      <a:pt x="49016" y="485143"/>
                    </a:cubicBezTo>
                    <a:lnTo>
                      <a:pt x="26371" y="479321"/>
                    </a:lnTo>
                    <a:lnTo>
                      <a:pt x="20548" y="456675"/>
                    </a:lnTo>
                    <a:cubicBezTo>
                      <a:pt x="7075" y="390836"/>
                      <a:pt x="0" y="322668"/>
                      <a:pt x="0" y="252846"/>
                    </a:cubicBezTo>
                    <a:close/>
                  </a:path>
                </a:pathLst>
              </a:custGeom>
              <a:solidFill>
                <a:srgbClr val="FFFFFF"/>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grpSp>
            <p:nvGrpSpPr>
              <p:cNvPr id="10" name="Group 9">
                <a:extLst>
                  <a:ext uri="{FF2B5EF4-FFF2-40B4-BE49-F238E27FC236}">
                    <a16:creationId xmlns:a16="http://schemas.microsoft.com/office/drawing/2014/main" id="{B36D6A06-DFBD-400F-A672-CEAA6BE1AFF5}"/>
                  </a:ext>
                </a:extLst>
              </p:cNvPr>
              <p:cNvGrpSpPr/>
              <p:nvPr/>
            </p:nvGrpSpPr>
            <p:grpSpPr>
              <a:xfrm>
                <a:off x="4110432" y="1632727"/>
                <a:ext cx="3554432" cy="3554430"/>
                <a:chOff x="4110432" y="1632727"/>
                <a:chExt cx="3554432" cy="3554430"/>
              </a:xfrm>
            </p:grpSpPr>
            <p:sp>
              <p:nvSpPr>
                <p:cNvPr id="23" name="Freeform: Shape 32">
                  <a:extLst>
                    <a:ext uri="{FF2B5EF4-FFF2-40B4-BE49-F238E27FC236}">
                      <a16:creationId xmlns:a16="http://schemas.microsoft.com/office/drawing/2014/main" id="{208ACE3B-8E55-4977-970C-AE31F767ADC4}"/>
                    </a:ext>
                  </a:extLst>
                </p:cNvPr>
                <p:cNvSpPr/>
                <p:nvPr/>
              </p:nvSpPr>
              <p:spPr>
                <a:xfrm rot="8100000">
                  <a:off x="6192570" y="2673796"/>
                  <a:ext cx="1472294" cy="1472291"/>
                </a:xfrm>
                <a:custGeom>
                  <a:avLst/>
                  <a:gdLst>
                    <a:gd name="connsiteX0" fmla="*/ 0 w 1011382"/>
                    <a:gd name="connsiteY0" fmla="*/ 252844 h 1011381"/>
                    <a:gd name="connsiteX1" fmla="*/ 20548 w 1011382"/>
                    <a:gd name="connsiteY1" fmla="*/ 49015 h 1011381"/>
                    <a:gd name="connsiteX2" fmla="*/ 26370 w 1011382"/>
                    <a:gd name="connsiteY2" fmla="*/ 26371 h 1011381"/>
                    <a:gd name="connsiteX3" fmla="*/ 49017 w 1011382"/>
                    <a:gd name="connsiteY3" fmla="*/ 20548 h 1011381"/>
                    <a:gd name="connsiteX4" fmla="*/ 252846 w 1011382"/>
                    <a:gd name="connsiteY4" fmla="*/ 0 h 1011381"/>
                    <a:gd name="connsiteX5" fmla="*/ 968001 w 1011382"/>
                    <a:gd name="connsiteY5" fmla="*/ 296227 h 1011381"/>
                    <a:gd name="connsiteX6" fmla="*/ 1011382 w 1011382"/>
                    <a:gd name="connsiteY6" fmla="*/ 343958 h 1011381"/>
                    <a:gd name="connsiteX7" fmla="*/ 989487 w 1011382"/>
                    <a:gd name="connsiteY7" fmla="*/ 368048 h 1011381"/>
                    <a:gd name="connsiteX8" fmla="*/ 804007 w 1011382"/>
                    <a:gd name="connsiteY8" fmla="*/ 710627 h 1011381"/>
                    <a:gd name="connsiteX9" fmla="*/ 784908 w 1011382"/>
                    <a:gd name="connsiteY9" fmla="*/ 784906 h 1011381"/>
                    <a:gd name="connsiteX10" fmla="*/ 710629 w 1011382"/>
                    <a:gd name="connsiteY10" fmla="*/ 804005 h 1011381"/>
                    <a:gd name="connsiteX11" fmla="*/ 368050 w 1011382"/>
                    <a:gd name="connsiteY11" fmla="*/ 989485 h 1011381"/>
                    <a:gd name="connsiteX12" fmla="*/ 343959 w 1011382"/>
                    <a:gd name="connsiteY12" fmla="*/ 1011381 h 1011381"/>
                    <a:gd name="connsiteX13" fmla="*/ 296227 w 1011382"/>
                    <a:gd name="connsiteY13" fmla="*/ 967999 h 1011381"/>
                    <a:gd name="connsiteX14" fmla="*/ 0 w 1011382"/>
                    <a:gd name="connsiteY14" fmla="*/ 252844 h 101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382" h="1011381">
                      <a:moveTo>
                        <a:pt x="0" y="252844"/>
                      </a:moveTo>
                      <a:cubicBezTo>
                        <a:pt x="0" y="183023"/>
                        <a:pt x="7075" y="114854"/>
                        <a:pt x="20548" y="49015"/>
                      </a:cubicBezTo>
                      <a:lnTo>
                        <a:pt x="26370" y="26371"/>
                      </a:lnTo>
                      <a:lnTo>
                        <a:pt x="49017" y="20548"/>
                      </a:lnTo>
                      <a:cubicBezTo>
                        <a:pt x="114856" y="7075"/>
                        <a:pt x="183024" y="0"/>
                        <a:pt x="252846" y="0"/>
                      </a:cubicBezTo>
                      <a:cubicBezTo>
                        <a:pt x="532131" y="0"/>
                        <a:pt x="784977" y="113203"/>
                        <a:pt x="968001" y="296227"/>
                      </a:cubicBezTo>
                      <a:lnTo>
                        <a:pt x="1011382" y="343958"/>
                      </a:lnTo>
                      <a:lnTo>
                        <a:pt x="989487" y="368048"/>
                      </a:lnTo>
                      <a:cubicBezTo>
                        <a:pt x="907042" y="467949"/>
                        <a:pt x="843408" y="583950"/>
                        <a:pt x="804007" y="710627"/>
                      </a:cubicBezTo>
                      <a:lnTo>
                        <a:pt x="784908" y="784906"/>
                      </a:lnTo>
                      <a:lnTo>
                        <a:pt x="710629" y="804005"/>
                      </a:lnTo>
                      <a:cubicBezTo>
                        <a:pt x="583951" y="843406"/>
                        <a:pt x="467951" y="907040"/>
                        <a:pt x="368050" y="989485"/>
                      </a:cubicBezTo>
                      <a:lnTo>
                        <a:pt x="343959" y="1011381"/>
                      </a:lnTo>
                      <a:lnTo>
                        <a:pt x="296227" y="967999"/>
                      </a:lnTo>
                      <a:cubicBezTo>
                        <a:pt x="113203" y="784975"/>
                        <a:pt x="0" y="532130"/>
                        <a:pt x="0" y="252844"/>
                      </a:cubicBezTo>
                      <a:close/>
                    </a:path>
                  </a:pathLst>
                </a:custGeom>
                <a:solidFill>
                  <a:srgbClr val="F9C184">
                    <a:lumMod val="75000"/>
                  </a:srgbClr>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B56209"/>
                    </a:solidFill>
                    <a:effectLst/>
                    <a:uLnTx/>
                    <a:uFillTx/>
                    <a:latin typeface="Roboto"/>
                    <a:ea typeface="+mn-ea"/>
                    <a:cs typeface="+mn-cs"/>
                  </a:endParaRPr>
                </a:p>
              </p:txBody>
            </p:sp>
            <p:sp>
              <p:nvSpPr>
                <p:cNvPr id="24" name="Freeform: Shape 33">
                  <a:extLst>
                    <a:ext uri="{FF2B5EF4-FFF2-40B4-BE49-F238E27FC236}">
                      <a16:creationId xmlns:a16="http://schemas.microsoft.com/office/drawing/2014/main" id="{3AE9C377-FF0E-40DC-97F5-B9928C6A61A0}"/>
                    </a:ext>
                  </a:extLst>
                </p:cNvPr>
                <p:cNvSpPr/>
                <p:nvPr/>
              </p:nvSpPr>
              <p:spPr>
                <a:xfrm rot="8100000">
                  <a:off x="5151501" y="1632727"/>
                  <a:ext cx="1472294" cy="1472295"/>
                </a:xfrm>
                <a:custGeom>
                  <a:avLst/>
                  <a:gdLst>
                    <a:gd name="connsiteX0" fmla="*/ 0 w 1011382"/>
                    <a:gd name="connsiteY0" fmla="*/ 758536 h 1011383"/>
                    <a:gd name="connsiteX1" fmla="*/ 296227 w 1011382"/>
                    <a:gd name="connsiteY1" fmla="*/ 43381 h 1011383"/>
                    <a:gd name="connsiteX2" fmla="*/ 343958 w 1011382"/>
                    <a:gd name="connsiteY2" fmla="*/ 0 h 1011383"/>
                    <a:gd name="connsiteX3" fmla="*/ 368048 w 1011382"/>
                    <a:gd name="connsiteY3" fmla="*/ 21895 h 1011383"/>
                    <a:gd name="connsiteX4" fmla="*/ 710627 w 1011382"/>
                    <a:gd name="connsiteY4" fmla="*/ 207375 h 1011383"/>
                    <a:gd name="connsiteX5" fmla="*/ 784907 w 1011382"/>
                    <a:gd name="connsiteY5" fmla="*/ 226475 h 1011383"/>
                    <a:gd name="connsiteX6" fmla="*/ 804006 w 1011382"/>
                    <a:gd name="connsiteY6" fmla="*/ 300754 h 1011383"/>
                    <a:gd name="connsiteX7" fmla="*/ 989486 w 1011382"/>
                    <a:gd name="connsiteY7" fmla="*/ 643333 h 1011383"/>
                    <a:gd name="connsiteX8" fmla="*/ 1011382 w 1011382"/>
                    <a:gd name="connsiteY8" fmla="*/ 667425 h 1011383"/>
                    <a:gd name="connsiteX9" fmla="*/ 968000 w 1011382"/>
                    <a:gd name="connsiteY9" fmla="*/ 715156 h 1011383"/>
                    <a:gd name="connsiteX10" fmla="*/ 252845 w 1011382"/>
                    <a:gd name="connsiteY10" fmla="*/ 1011383 h 1011383"/>
                    <a:gd name="connsiteX11" fmla="*/ 49016 w 1011382"/>
                    <a:gd name="connsiteY11" fmla="*/ 990835 h 1011383"/>
                    <a:gd name="connsiteX12" fmla="*/ 26371 w 1011382"/>
                    <a:gd name="connsiteY12" fmla="*/ 985013 h 1011383"/>
                    <a:gd name="connsiteX13" fmla="*/ 20548 w 1011382"/>
                    <a:gd name="connsiteY13" fmla="*/ 962365 h 1011383"/>
                    <a:gd name="connsiteX14" fmla="*/ 0 w 1011382"/>
                    <a:gd name="connsiteY14" fmla="*/ 758536 h 101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382" h="1011383">
                      <a:moveTo>
                        <a:pt x="0" y="758536"/>
                      </a:moveTo>
                      <a:cubicBezTo>
                        <a:pt x="0" y="479251"/>
                        <a:pt x="113203" y="226405"/>
                        <a:pt x="296227" y="43381"/>
                      </a:cubicBezTo>
                      <a:lnTo>
                        <a:pt x="343958" y="0"/>
                      </a:lnTo>
                      <a:lnTo>
                        <a:pt x="368048" y="21895"/>
                      </a:lnTo>
                      <a:cubicBezTo>
                        <a:pt x="467949" y="104340"/>
                        <a:pt x="583949" y="167975"/>
                        <a:pt x="710627" y="207375"/>
                      </a:cubicBezTo>
                      <a:lnTo>
                        <a:pt x="784907" y="226475"/>
                      </a:lnTo>
                      <a:lnTo>
                        <a:pt x="804006" y="300754"/>
                      </a:lnTo>
                      <a:cubicBezTo>
                        <a:pt x="843407" y="427432"/>
                        <a:pt x="907041" y="543432"/>
                        <a:pt x="989486" y="643333"/>
                      </a:cubicBezTo>
                      <a:lnTo>
                        <a:pt x="1011382" y="667425"/>
                      </a:lnTo>
                      <a:lnTo>
                        <a:pt x="968000" y="715156"/>
                      </a:lnTo>
                      <a:cubicBezTo>
                        <a:pt x="784976" y="898180"/>
                        <a:pt x="532130" y="1011383"/>
                        <a:pt x="252845" y="1011383"/>
                      </a:cubicBezTo>
                      <a:cubicBezTo>
                        <a:pt x="183023" y="1011383"/>
                        <a:pt x="114855" y="1004308"/>
                        <a:pt x="49016" y="990835"/>
                      </a:cubicBezTo>
                      <a:lnTo>
                        <a:pt x="26371" y="985013"/>
                      </a:lnTo>
                      <a:lnTo>
                        <a:pt x="20548" y="962365"/>
                      </a:lnTo>
                      <a:cubicBezTo>
                        <a:pt x="7075" y="896526"/>
                        <a:pt x="0" y="828358"/>
                        <a:pt x="0" y="758536"/>
                      </a:cubicBezTo>
                      <a:close/>
                    </a:path>
                  </a:pathLst>
                </a:custGeom>
                <a:solidFill>
                  <a:srgbClr val="0E3881"/>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25" name="Freeform: Shape 35">
                  <a:extLst>
                    <a:ext uri="{FF2B5EF4-FFF2-40B4-BE49-F238E27FC236}">
                      <a16:creationId xmlns:a16="http://schemas.microsoft.com/office/drawing/2014/main" id="{732049C0-4B25-45CC-8118-304A024CC9A4}"/>
                    </a:ext>
                  </a:extLst>
                </p:cNvPr>
                <p:cNvSpPr/>
                <p:nvPr/>
              </p:nvSpPr>
              <p:spPr>
                <a:xfrm rot="8100000">
                  <a:off x="5151502" y="3714866"/>
                  <a:ext cx="1472294" cy="1472291"/>
                </a:xfrm>
                <a:custGeom>
                  <a:avLst/>
                  <a:gdLst>
                    <a:gd name="connsiteX0" fmla="*/ 0 w 1011382"/>
                    <a:gd name="connsiteY0" fmla="*/ 343959 h 1011381"/>
                    <a:gd name="connsiteX1" fmla="*/ 43382 w 1011382"/>
                    <a:gd name="connsiteY1" fmla="*/ 296227 h 1011381"/>
                    <a:gd name="connsiteX2" fmla="*/ 758537 w 1011382"/>
                    <a:gd name="connsiteY2" fmla="*/ 0 h 1011381"/>
                    <a:gd name="connsiteX3" fmla="*/ 962366 w 1011382"/>
                    <a:gd name="connsiteY3" fmla="*/ 20548 h 1011381"/>
                    <a:gd name="connsiteX4" fmla="*/ 985011 w 1011382"/>
                    <a:gd name="connsiteY4" fmla="*/ 26371 h 1011381"/>
                    <a:gd name="connsiteX5" fmla="*/ 990834 w 1011382"/>
                    <a:gd name="connsiteY5" fmla="*/ 49016 h 1011381"/>
                    <a:gd name="connsiteX6" fmla="*/ 1011382 w 1011382"/>
                    <a:gd name="connsiteY6" fmla="*/ 252845 h 1011381"/>
                    <a:gd name="connsiteX7" fmla="*/ 715155 w 1011382"/>
                    <a:gd name="connsiteY7" fmla="*/ 968000 h 1011381"/>
                    <a:gd name="connsiteX8" fmla="*/ 667424 w 1011382"/>
                    <a:gd name="connsiteY8" fmla="*/ 1011381 h 1011381"/>
                    <a:gd name="connsiteX9" fmla="*/ 643334 w 1011382"/>
                    <a:gd name="connsiteY9" fmla="*/ 989486 h 1011381"/>
                    <a:gd name="connsiteX10" fmla="*/ 300755 w 1011382"/>
                    <a:gd name="connsiteY10" fmla="*/ 804006 h 1011381"/>
                    <a:gd name="connsiteX11" fmla="*/ 226475 w 1011382"/>
                    <a:gd name="connsiteY11" fmla="*/ 784907 h 1011381"/>
                    <a:gd name="connsiteX12" fmla="*/ 207376 w 1011382"/>
                    <a:gd name="connsiteY12" fmla="*/ 710629 h 1011381"/>
                    <a:gd name="connsiteX13" fmla="*/ 21896 w 1011382"/>
                    <a:gd name="connsiteY13" fmla="*/ 368050 h 1011381"/>
                    <a:gd name="connsiteX14" fmla="*/ 0 w 1011382"/>
                    <a:gd name="connsiteY14" fmla="*/ 343959 h 101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382" h="1011381">
                      <a:moveTo>
                        <a:pt x="0" y="343959"/>
                      </a:moveTo>
                      <a:lnTo>
                        <a:pt x="43382" y="296227"/>
                      </a:lnTo>
                      <a:cubicBezTo>
                        <a:pt x="226406" y="113203"/>
                        <a:pt x="479252" y="0"/>
                        <a:pt x="758537" y="0"/>
                      </a:cubicBezTo>
                      <a:cubicBezTo>
                        <a:pt x="828358" y="0"/>
                        <a:pt x="896527" y="7075"/>
                        <a:pt x="962366" y="20548"/>
                      </a:cubicBezTo>
                      <a:lnTo>
                        <a:pt x="985011" y="26371"/>
                      </a:lnTo>
                      <a:lnTo>
                        <a:pt x="990834" y="49016"/>
                      </a:lnTo>
                      <a:cubicBezTo>
                        <a:pt x="1004307" y="114855"/>
                        <a:pt x="1011382" y="183024"/>
                        <a:pt x="1011382" y="252845"/>
                      </a:cubicBezTo>
                      <a:cubicBezTo>
                        <a:pt x="1011382" y="532131"/>
                        <a:pt x="898179" y="784976"/>
                        <a:pt x="715155" y="968000"/>
                      </a:cubicBezTo>
                      <a:lnTo>
                        <a:pt x="667424" y="1011381"/>
                      </a:lnTo>
                      <a:lnTo>
                        <a:pt x="643334" y="989486"/>
                      </a:lnTo>
                      <a:cubicBezTo>
                        <a:pt x="543433" y="907041"/>
                        <a:pt x="427433" y="843407"/>
                        <a:pt x="300755" y="804006"/>
                      </a:cubicBezTo>
                      <a:lnTo>
                        <a:pt x="226475" y="784907"/>
                      </a:lnTo>
                      <a:lnTo>
                        <a:pt x="207376" y="710629"/>
                      </a:lnTo>
                      <a:cubicBezTo>
                        <a:pt x="167976" y="583952"/>
                        <a:pt x="104341" y="467951"/>
                        <a:pt x="21896" y="368050"/>
                      </a:cubicBezTo>
                      <a:lnTo>
                        <a:pt x="0" y="343959"/>
                      </a:lnTo>
                      <a:close/>
                    </a:path>
                  </a:pathLst>
                </a:custGeom>
                <a:solidFill>
                  <a:srgbClr val="90C7AA">
                    <a:lumMod val="50000"/>
                  </a:srgbClr>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26" name="Freeform: Shape 36">
                  <a:extLst>
                    <a:ext uri="{FF2B5EF4-FFF2-40B4-BE49-F238E27FC236}">
                      <a16:creationId xmlns:a16="http://schemas.microsoft.com/office/drawing/2014/main" id="{8C3205CB-F49A-48AC-BF17-2ABA6F50F232}"/>
                    </a:ext>
                  </a:extLst>
                </p:cNvPr>
                <p:cNvSpPr/>
                <p:nvPr/>
              </p:nvSpPr>
              <p:spPr>
                <a:xfrm rot="8100000">
                  <a:off x="4110432" y="2673797"/>
                  <a:ext cx="1472294" cy="1472295"/>
                </a:xfrm>
                <a:custGeom>
                  <a:avLst/>
                  <a:gdLst>
                    <a:gd name="connsiteX0" fmla="*/ 0 w 1011382"/>
                    <a:gd name="connsiteY0" fmla="*/ 667426 h 1011383"/>
                    <a:gd name="connsiteX1" fmla="*/ 21895 w 1011382"/>
                    <a:gd name="connsiteY1" fmla="*/ 643335 h 1011383"/>
                    <a:gd name="connsiteX2" fmla="*/ 207375 w 1011382"/>
                    <a:gd name="connsiteY2" fmla="*/ 300756 h 1011383"/>
                    <a:gd name="connsiteX3" fmla="*/ 226475 w 1011382"/>
                    <a:gd name="connsiteY3" fmla="*/ 226475 h 1011383"/>
                    <a:gd name="connsiteX4" fmla="*/ 300753 w 1011382"/>
                    <a:gd name="connsiteY4" fmla="*/ 207376 h 1011383"/>
                    <a:gd name="connsiteX5" fmla="*/ 643332 w 1011382"/>
                    <a:gd name="connsiteY5" fmla="*/ 21896 h 1011383"/>
                    <a:gd name="connsiteX6" fmla="*/ 667423 w 1011382"/>
                    <a:gd name="connsiteY6" fmla="*/ 0 h 1011383"/>
                    <a:gd name="connsiteX7" fmla="*/ 715155 w 1011382"/>
                    <a:gd name="connsiteY7" fmla="*/ 43382 h 1011383"/>
                    <a:gd name="connsiteX8" fmla="*/ 1011382 w 1011382"/>
                    <a:gd name="connsiteY8" fmla="*/ 758537 h 1011383"/>
                    <a:gd name="connsiteX9" fmla="*/ 990834 w 1011382"/>
                    <a:gd name="connsiteY9" fmla="*/ 962366 h 1011383"/>
                    <a:gd name="connsiteX10" fmla="*/ 985011 w 1011382"/>
                    <a:gd name="connsiteY10" fmla="*/ 985012 h 1011383"/>
                    <a:gd name="connsiteX11" fmla="*/ 962365 w 1011382"/>
                    <a:gd name="connsiteY11" fmla="*/ 990835 h 1011383"/>
                    <a:gd name="connsiteX12" fmla="*/ 758536 w 1011382"/>
                    <a:gd name="connsiteY12" fmla="*/ 1011383 h 1011383"/>
                    <a:gd name="connsiteX13" fmla="*/ 43381 w 1011382"/>
                    <a:gd name="connsiteY13" fmla="*/ 715156 h 1011383"/>
                    <a:gd name="connsiteX14" fmla="*/ 0 w 1011382"/>
                    <a:gd name="connsiteY14" fmla="*/ 667426 h 101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382" h="1011383">
                      <a:moveTo>
                        <a:pt x="0" y="667426"/>
                      </a:moveTo>
                      <a:lnTo>
                        <a:pt x="21895" y="643335"/>
                      </a:lnTo>
                      <a:cubicBezTo>
                        <a:pt x="104340" y="543434"/>
                        <a:pt x="167975" y="427434"/>
                        <a:pt x="207375" y="300756"/>
                      </a:cubicBezTo>
                      <a:lnTo>
                        <a:pt x="226475" y="226475"/>
                      </a:lnTo>
                      <a:lnTo>
                        <a:pt x="300753" y="207376"/>
                      </a:lnTo>
                      <a:cubicBezTo>
                        <a:pt x="427431" y="167976"/>
                        <a:pt x="543431" y="104341"/>
                        <a:pt x="643332" y="21896"/>
                      </a:cubicBezTo>
                      <a:lnTo>
                        <a:pt x="667423" y="0"/>
                      </a:lnTo>
                      <a:lnTo>
                        <a:pt x="715155" y="43382"/>
                      </a:lnTo>
                      <a:cubicBezTo>
                        <a:pt x="898179" y="226406"/>
                        <a:pt x="1011382" y="479252"/>
                        <a:pt x="1011382" y="758537"/>
                      </a:cubicBezTo>
                      <a:cubicBezTo>
                        <a:pt x="1011382" y="828359"/>
                        <a:pt x="1004307" y="896527"/>
                        <a:pt x="990834" y="962366"/>
                      </a:cubicBezTo>
                      <a:lnTo>
                        <a:pt x="985011" y="985012"/>
                      </a:lnTo>
                      <a:lnTo>
                        <a:pt x="962365" y="990835"/>
                      </a:lnTo>
                      <a:cubicBezTo>
                        <a:pt x="896526" y="1004308"/>
                        <a:pt x="828357" y="1011383"/>
                        <a:pt x="758536" y="1011383"/>
                      </a:cubicBezTo>
                      <a:cubicBezTo>
                        <a:pt x="479251" y="1011383"/>
                        <a:pt x="226405" y="898180"/>
                        <a:pt x="43381" y="715156"/>
                      </a:cubicBezTo>
                      <a:lnTo>
                        <a:pt x="0" y="667426"/>
                      </a:lnTo>
                      <a:close/>
                    </a:path>
                  </a:pathLst>
                </a:custGeom>
                <a:solidFill>
                  <a:srgbClr val="E6DA73">
                    <a:lumMod val="50000"/>
                  </a:srgbClr>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27" name="Freeform: Shape 42">
                  <a:extLst>
                    <a:ext uri="{FF2B5EF4-FFF2-40B4-BE49-F238E27FC236}">
                      <a16:creationId xmlns:a16="http://schemas.microsoft.com/office/drawing/2014/main" id="{78592337-8321-4FA1-8C47-8091B85835A0}"/>
                    </a:ext>
                  </a:extLst>
                </p:cNvPr>
                <p:cNvSpPr/>
                <p:nvPr/>
              </p:nvSpPr>
              <p:spPr>
                <a:xfrm rot="8100000">
                  <a:off x="6026767" y="2620190"/>
                  <a:ext cx="641900" cy="659370"/>
                </a:xfrm>
                <a:custGeom>
                  <a:avLst/>
                  <a:gdLst>
                    <a:gd name="connsiteX0" fmla="*/ 0 w 440949"/>
                    <a:gd name="connsiteY0" fmla="*/ 226475 h 452950"/>
                    <a:gd name="connsiteX1" fmla="*/ 24091 w 440949"/>
                    <a:gd name="connsiteY1" fmla="*/ 204579 h 452950"/>
                    <a:gd name="connsiteX2" fmla="*/ 366670 w 440949"/>
                    <a:gd name="connsiteY2" fmla="*/ 19099 h 452950"/>
                    <a:gd name="connsiteX3" fmla="*/ 440949 w 440949"/>
                    <a:gd name="connsiteY3" fmla="*/ 0 h 452950"/>
                    <a:gd name="connsiteX4" fmla="*/ 435126 w 440949"/>
                    <a:gd name="connsiteY4" fmla="*/ 22646 h 452950"/>
                    <a:gd name="connsiteX5" fmla="*/ 414578 w 440949"/>
                    <a:gd name="connsiteY5" fmla="*/ 226475 h 452950"/>
                    <a:gd name="connsiteX6" fmla="*/ 435126 w 440949"/>
                    <a:gd name="connsiteY6" fmla="*/ 430304 h 452950"/>
                    <a:gd name="connsiteX7" fmla="*/ 440949 w 440949"/>
                    <a:gd name="connsiteY7" fmla="*/ 452950 h 452950"/>
                    <a:gd name="connsiteX8" fmla="*/ 366669 w 440949"/>
                    <a:gd name="connsiteY8" fmla="*/ 433850 h 452950"/>
                    <a:gd name="connsiteX9" fmla="*/ 24090 w 440949"/>
                    <a:gd name="connsiteY9" fmla="*/ 248370 h 452950"/>
                    <a:gd name="connsiteX10" fmla="*/ 0 w 440949"/>
                    <a:gd name="connsiteY10" fmla="*/ 226475 h 4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49" h="452950">
                      <a:moveTo>
                        <a:pt x="0" y="226475"/>
                      </a:moveTo>
                      <a:lnTo>
                        <a:pt x="24091" y="204579"/>
                      </a:lnTo>
                      <a:cubicBezTo>
                        <a:pt x="123992" y="122134"/>
                        <a:pt x="239992" y="58500"/>
                        <a:pt x="366670" y="19099"/>
                      </a:cubicBezTo>
                      <a:lnTo>
                        <a:pt x="440949" y="0"/>
                      </a:lnTo>
                      <a:lnTo>
                        <a:pt x="435126" y="22646"/>
                      </a:lnTo>
                      <a:cubicBezTo>
                        <a:pt x="421653" y="88485"/>
                        <a:pt x="414578" y="156654"/>
                        <a:pt x="414578" y="226475"/>
                      </a:cubicBezTo>
                      <a:cubicBezTo>
                        <a:pt x="414578" y="296297"/>
                        <a:pt x="421653" y="364465"/>
                        <a:pt x="435126" y="430304"/>
                      </a:cubicBezTo>
                      <a:lnTo>
                        <a:pt x="440949" y="452950"/>
                      </a:lnTo>
                      <a:lnTo>
                        <a:pt x="366669" y="433850"/>
                      </a:lnTo>
                      <a:cubicBezTo>
                        <a:pt x="239991" y="394450"/>
                        <a:pt x="123991" y="330815"/>
                        <a:pt x="24090" y="248370"/>
                      </a:cubicBezTo>
                      <a:lnTo>
                        <a:pt x="0" y="226475"/>
                      </a:lnTo>
                      <a:close/>
                    </a:path>
                  </a:pathLst>
                </a:custGeom>
                <a:solidFill>
                  <a:srgbClr val="E6DA73"/>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28" name="Freeform: Shape 43">
                  <a:extLst>
                    <a:ext uri="{FF2B5EF4-FFF2-40B4-BE49-F238E27FC236}">
                      <a16:creationId xmlns:a16="http://schemas.microsoft.com/office/drawing/2014/main" id="{86D1344D-BF75-4C3E-A8B3-544793961304}"/>
                    </a:ext>
                  </a:extLst>
                </p:cNvPr>
                <p:cNvSpPr/>
                <p:nvPr/>
              </p:nvSpPr>
              <p:spPr>
                <a:xfrm rot="8100000">
                  <a:off x="5097894" y="2628924"/>
                  <a:ext cx="659370" cy="641903"/>
                </a:xfrm>
                <a:custGeom>
                  <a:avLst/>
                  <a:gdLst>
                    <a:gd name="connsiteX0" fmla="*/ 0 w 452950"/>
                    <a:gd name="connsiteY0" fmla="*/ 1 h 440951"/>
                    <a:gd name="connsiteX1" fmla="*/ 22645 w 452950"/>
                    <a:gd name="connsiteY1" fmla="*/ 5823 h 440951"/>
                    <a:gd name="connsiteX2" fmla="*/ 226474 w 452950"/>
                    <a:gd name="connsiteY2" fmla="*/ 26371 h 440951"/>
                    <a:gd name="connsiteX3" fmla="*/ 430303 w 452950"/>
                    <a:gd name="connsiteY3" fmla="*/ 5823 h 440951"/>
                    <a:gd name="connsiteX4" fmla="*/ 452950 w 452950"/>
                    <a:gd name="connsiteY4" fmla="*/ 0 h 440951"/>
                    <a:gd name="connsiteX5" fmla="*/ 433850 w 452950"/>
                    <a:gd name="connsiteY5" fmla="*/ 74281 h 440951"/>
                    <a:gd name="connsiteX6" fmla="*/ 248370 w 452950"/>
                    <a:gd name="connsiteY6" fmla="*/ 416860 h 440951"/>
                    <a:gd name="connsiteX7" fmla="*/ 226475 w 452950"/>
                    <a:gd name="connsiteY7" fmla="*/ 440951 h 440951"/>
                    <a:gd name="connsiteX8" fmla="*/ 204579 w 452950"/>
                    <a:gd name="connsiteY8" fmla="*/ 416859 h 440951"/>
                    <a:gd name="connsiteX9" fmla="*/ 19099 w 452950"/>
                    <a:gd name="connsiteY9" fmla="*/ 74280 h 440951"/>
                    <a:gd name="connsiteX10" fmla="*/ 0 w 452950"/>
                    <a:gd name="connsiteY10" fmla="*/ 1 h 44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950" h="440951">
                      <a:moveTo>
                        <a:pt x="0" y="1"/>
                      </a:moveTo>
                      <a:lnTo>
                        <a:pt x="22645" y="5823"/>
                      </a:lnTo>
                      <a:cubicBezTo>
                        <a:pt x="88484" y="19296"/>
                        <a:pt x="156653" y="26371"/>
                        <a:pt x="226474" y="26371"/>
                      </a:cubicBezTo>
                      <a:cubicBezTo>
                        <a:pt x="296296" y="26371"/>
                        <a:pt x="364464" y="19296"/>
                        <a:pt x="430303" y="5823"/>
                      </a:cubicBezTo>
                      <a:lnTo>
                        <a:pt x="452950" y="0"/>
                      </a:lnTo>
                      <a:lnTo>
                        <a:pt x="433850" y="74281"/>
                      </a:lnTo>
                      <a:cubicBezTo>
                        <a:pt x="394450" y="200959"/>
                        <a:pt x="330815" y="316959"/>
                        <a:pt x="248370" y="416860"/>
                      </a:cubicBezTo>
                      <a:lnTo>
                        <a:pt x="226475" y="440951"/>
                      </a:lnTo>
                      <a:lnTo>
                        <a:pt x="204579" y="416859"/>
                      </a:lnTo>
                      <a:cubicBezTo>
                        <a:pt x="122134" y="316958"/>
                        <a:pt x="58500" y="200958"/>
                        <a:pt x="19099" y="74280"/>
                      </a:cubicBezTo>
                      <a:lnTo>
                        <a:pt x="0" y="1"/>
                      </a:lnTo>
                      <a:close/>
                    </a:path>
                  </a:pathLst>
                </a:custGeom>
                <a:solidFill>
                  <a:srgbClr val="90C7AA"/>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29" name="Freeform: Shape 44">
                  <a:extLst>
                    <a:ext uri="{FF2B5EF4-FFF2-40B4-BE49-F238E27FC236}">
                      <a16:creationId xmlns:a16="http://schemas.microsoft.com/office/drawing/2014/main" id="{B6E6AB0D-DA27-4E7B-86FC-8C810CD39575}"/>
                    </a:ext>
                  </a:extLst>
                </p:cNvPr>
                <p:cNvSpPr/>
                <p:nvPr/>
              </p:nvSpPr>
              <p:spPr>
                <a:xfrm rot="8100000">
                  <a:off x="6018033" y="3549061"/>
                  <a:ext cx="659369" cy="641899"/>
                </a:xfrm>
                <a:custGeom>
                  <a:avLst/>
                  <a:gdLst>
                    <a:gd name="connsiteX0" fmla="*/ 0 w 452949"/>
                    <a:gd name="connsiteY0" fmla="*/ 440948 h 440948"/>
                    <a:gd name="connsiteX1" fmla="*/ 19099 w 452949"/>
                    <a:gd name="connsiteY1" fmla="*/ 366669 h 440948"/>
                    <a:gd name="connsiteX2" fmla="*/ 204579 w 452949"/>
                    <a:gd name="connsiteY2" fmla="*/ 24090 h 440948"/>
                    <a:gd name="connsiteX3" fmla="*/ 226474 w 452949"/>
                    <a:gd name="connsiteY3" fmla="*/ 0 h 440948"/>
                    <a:gd name="connsiteX4" fmla="*/ 248370 w 452949"/>
                    <a:gd name="connsiteY4" fmla="*/ 24091 h 440948"/>
                    <a:gd name="connsiteX5" fmla="*/ 433850 w 452949"/>
                    <a:gd name="connsiteY5" fmla="*/ 366670 h 440948"/>
                    <a:gd name="connsiteX6" fmla="*/ 452949 w 452949"/>
                    <a:gd name="connsiteY6" fmla="*/ 440948 h 440948"/>
                    <a:gd name="connsiteX7" fmla="*/ 430304 w 452949"/>
                    <a:gd name="connsiteY7" fmla="*/ 435125 h 440948"/>
                    <a:gd name="connsiteX8" fmla="*/ 226475 w 452949"/>
                    <a:gd name="connsiteY8" fmla="*/ 414577 h 440948"/>
                    <a:gd name="connsiteX9" fmla="*/ 22646 w 452949"/>
                    <a:gd name="connsiteY9" fmla="*/ 435125 h 440948"/>
                    <a:gd name="connsiteX10" fmla="*/ 0 w 452949"/>
                    <a:gd name="connsiteY10" fmla="*/ 440948 h 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949" h="440948">
                      <a:moveTo>
                        <a:pt x="0" y="440948"/>
                      </a:moveTo>
                      <a:lnTo>
                        <a:pt x="19099" y="366669"/>
                      </a:lnTo>
                      <a:cubicBezTo>
                        <a:pt x="58500" y="239992"/>
                        <a:pt x="122134" y="123991"/>
                        <a:pt x="204579" y="24090"/>
                      </a:cubicBezTo>
                      <a:lnTo>
                        <a:pt x="226474" y="0"/>
                      </a:lnTo>
                      <a:lnTo>
                        <a:pt x="248370" y="24091"/>
                      </a:lnTo>
                      <a:cubicBezTo>
                        <a:pt x="330815" y="123992"/>
                        <a:pt x="394450" y="239993"/>
                        <a:pt x="433850" y="366670"/>
                      </a:cubicBezTo>
                      <a:lnTo>
                        <a:pt x="452949" y="440948"/>
                      </a:lnTo>
                      <a:lnTo>
                        <a:pt x="430304" y="435125"/>
                      </a:lnTo>
                      <a:cubicBezTo>
                        <a:pt x="364465" y="421652"/>
                        <a:pt x="296297" y="414577"/>
                        <a:pt x="226475" y="414577"/>
                      </a:cubicBezTo>
                      <a:cubicBezTo>
                        <a:pt x="156654" y="414577"/>
                        <a:pt x="88485" y="421652"/>
                        <a:pt x="22646" y="435125"/>
                      </a:cubicBezTo>
                      <a:lnTo>
                        <a:pt x="0" y="440948"/>
                      </a:lnTo>
                      <a:close/>
                    </a:path>
                  </a:pathLst>
                </a:custGeom>
                <a:solidFill>
                  <a:srgbClr val="1D2D73">
                    <a:alpha val="65000"/>
                  </a:srgbClr>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sp>
              <p:nvSpPr>
                <p:cNvPr id="30" name="Freeform: Shape 45">
                  <a:extLst>
                    <a:ext uri="{FF2B5EF4-FFF2-40B4-BE49-F238E27FC236}">
                      <a16:creationId xmlns:a16="http://schemas.microsoft.com/office/drawing/2014/main" id="{55E099DC-008B-4C5A-92C4-3FEC2BBBBE4B}"/>
                    </a:ext>
                  </a:extLst>
                </p:cNvPr>
                <p:cNvSpPr/>
                <p:nvPr/>
              </p:nvSpPr>
              <p:spPr>
                <a:xfrm rot="8100000">
                  <a:off x="5106631" y="3540327"/>
                  <a:ext cx="641900" cy="659369"/>
                </a:xfrm>
                <a:custGeom>
                  <a:avLst/>
                  <a:gdLst>
                    <a:gd name="connsiteX0" fmla="*/ 0 w 440949"/>
                    <a:gd name="connsiteY0" fmla="*/ 0 h 452949"/>
                    <a:gd name="connsiteX1" fmla="*/ 74280 w 440949"/>
                    <a:gd name="connsiteY1" fmla="*/ 19099 h 452949"/>
                    <a:gd name="connsiteX2" fmla="*/ 416859 w 440949"/>
                    <a:gd name="connsiteY2" fmla="*/ 204579 h 452949"/>
                    <a:gd name="connsiteX3" fmla="*/ 440949 w 440949"/>
                    <a:gd name="connsiteY3" fmla="*/ 226474 h 452949"/>
                    <a:gd name="connsiteX4" fmla="*/ 416858 w 440949"/>
                    <a:gd name="connsiteY4" fmla="*/ 248370 h 452949"/>
                    <a:gd name="connsiteX5" fmla="*/ 74279 w 440949"/>
                    <a:gd name="connsiteY5" fmla="*/ 433850 h 452949"/>
                    <a:gd name="connsiteX6" fmla="*/ 1 w 440949"/>
                    <a:gd name="connsiteY6" fmla="*/ 452949 h 452949"/>
                    <a:gd name="connsiteX7" fmla="*/ 5823 w 440949"/>
                    <a:gd name="connsiteY7" fmla="*/ 430305 h 452949"/>
                    <a:gd name="connsiteX8" fmla="*/ 26371 w 440949"/>
                    <a:gd name="connsiteY8" fmla="*/ 226476 h 452949"/>
                    <a:gd name="connsiteX9" fmla="*/ 5823 w 440949"/>
                    <a:gd name="connsiteY9" fmla="*/ 22647 h 452949"/>
                    <a:gd name="connsiteX10" fmla="*/ 0 w 440949"/>
                    <a:gd name="connsiteY10" fmla="*/ 0 h 4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49" h="452949">
                      <a:moveTo>
                        <a:pt x="0" y="0"/>
                      </a:moveTo>
                      <a:lnTo>
                        <a:pt x="74280" y="19099"/>
                      </a:lnTo>
                      <a:cubicBezTo>
                        <a:pt x="200958" y="58500"/>
                        <a:pt x="316958" y="122134"/>
                        <a:pt x="416859" y="204579"/>
                      </a:cubicBezTo>
                      <a:lnTo>
                        <a:pt x="440949" y="226474"/>
                      </a:lnTo>
                      <a:lnTo>
                        <a:pt x="416858" y="248370"/>
                      </a:lnTo>
                      <a:cubicBezTo>
                        <a:pt x="316957" y="330815"/>
                        <a:pt x="200957" y="394450"/>
                        <a:pt x="74279" y="433850"/>
                      </a:cubicBezTo>
                      <a:lnTo>
                        <a:pt x="1" y="452949"/>
                      </a:lnTo>
                      <a:lnTo>
                        <a:pt x="5823" y="430305"/>
                      </a:lnTo>
                      <a:cubicBezTo>
                        <a:pt x="19296" y="364466"/>
                        <a:pt x="26371" y="296298"/>
                        <a:pt x="26371" y="226476"/>
                      </a:cubicBezTo>
                      <a:cubicBezTo>
                        <a:pt x="26371" y="156655"/>
                        <a:pt x="19296" y="88486"/>
                        <a:pt x="5823" y="22647"/>
                      </a:cubicBezTo>
                      <a:lnTo>
                        <a:pt x="0" y="0"/>
                      </a:lnTo>
                      <a:close/>
                    </a:path>
                  </a:pathLst>
                </a:custGeom>
                <a:solidFill>
                  <a:srgbClr val="FAC184">
                    <a:alpha val="64706"/>
                  </a:srgbClr>
                </a:solidFill>
                <a:ln w="57150" cap="flat" cmpd="sng" algn="ctr">
                  <a:solidFill>
                    <a:srgbClr val="F0E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1" name="Group 10">
                <a:extLst>
                  <a:ext uri="{FF2B5EF4-FFF2-40B4-BE49-F238E27FC236}">
                    <a16:creationId xmlns:a16="http://schemas.microsoft.com/office/drawing/2014/main" id="{2177DB72-662E-462E-A491-C4BF78216B13}"/>
                  </a:ext>
                </a:extLst>
              </p:cNvPr>
              <p:cNvGrpSpPr/>
              <p:nvPr/>
            </p:nvGrpSpPr>
            <p:grpSpPr>
              <a:xfrm>
                <a:off x="3199301" y="1353039"/>
                <a:ext cx="2867809" cy="1604925"/>
                <a:chOff x="3199301" y="1353039"/>
                <a:chExt cx="2867809" cy="1604925"/>
              </a:xfrm>
            </p:grpSpPr>
            <p:sp>
              <p:nvSpPr>
                <p:cNvPr id="21" name="Freeform: Shape 39">
                  <a:extLst>
                    <a:ext uri="{FF2B5EF4-FFF2-40B4-BE49-F238E27FC236}">
                      <a16:creationId xmlns:a16="http://schemas.microsoft.com/office/drawing/2014/main" id="{A3E28948-3715-4B9B-9A95-9B03CA30BAF9}"/>
                    </a:ext>
                  </a:extLst>
                </p:cNvPr>
                <p:cNvSpPr/>
                <p:nvPr/>
              </p:nvSpPr>
              <p:spPr>
                <a:xfrm rot="8100000">
                  <a:off x="3199301" y="1353039"/>
                  <a:ext cx="2867809" cy="1604925"/>
                </a:xfrm>
                <a:custGeom>
                  <a:avLst/>
                  <a:gdLst>
                    <a:gd name="connsiteX0" fmla="*/ 0 w 1970022"/>
                    <a:gd name="connsiteY0" fmla="*/ 317588 h 1102493"/>
                    <a:gd name="connsiteX1" fmla="*/ 22645 w 1970022"/>
                    <a:gd name="connsiteY1" fmla="*/ 323410 h 1102493"/>
                    <a:gd name="connsiteX2" fmla="*/ 226474 w 1970022"/>
                    <a:gd name="connsiteY2" fmla="*/ 343958 h 1102493"/>
                    <a:gd name="connsiteX3" fmla="*/ 941629 w 1970022"/>
                    <a:gd name="connsiteY3" fmla="*/ 47731 h 1102493"/>
                    <a:gd name="connsiteX4" fmla="*/ 985011 w 1970022"/>
                    <a:gd name="connsiteY4" fmla="*/ 0 h 1102493"/>
                    <a:gd name="connsiteX5" fmla="*/ 1028392 w 1970022"/>
                    <a:gd name="connsiteY5" fmla="*/ 47730 h 1102493"/>
                    <a:gd name="connsiteX6" fmla="*/ 1743547 w 1970022"/>
                    <a:gd name="connsiteY6" fmla="*/ 343957 h 1102493"/>
                    <a:gd name="connsiteX7" fmla="*/ 1947376 w 1970022"/>
                    <a:gd name="connsiteY7" fmla="*/ 323409 h 1102493"/>
                    <a:gd name="connsiteX8" fmla="*/ 1970022 w 1970022"/>
                    <a:gd name="connsiteY8" fmla="*/ 317586 h 1102493"/>
                    <a:gd name="connsiteX9" fmla="*/ 1950923 w 1970022"/>
                    <a:gd name="connsiteY9" fmla="*/ 391865 h 1102493"/>
                    <a:gd name="connsiteX10" fmla="*/ 985011 w 1970022"/>
                    <a:gd name="connsiteY10" fmla="*/ 1102493 h 1102493"/>
                    <a:gd name="connsiteX11" fmla="*/ 19099 w 1970022"/>
                    <a:gd name="connsiteY11" fmla="*/ 391865 h 1102493"/>
                    <a:gd name="connsiteX12" fmla="*/ 0 w 1970022"/>
                    <a:gd name="connsiteY12" fmla="*/ 317588 h 11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022" h="1102493">
                      <a:moveTo>
                        <a:pt x="0" y="317588"/>
                      </a:moveTo>
                      <a:lnTo>
                        <a:pt x="22645" y="323410"/>
                      </a:lnTo>
                      <a:cubicBezTo>
                        <a:pt x="88484" y="336883"/>
                        <a:pt x="156652" y="343958"/>
                        <a:pt x="226474" y="343958"/>
                      </a:cubicBezTo>
                      <a:cubicBezTo>
                        <a:pt x="505759" y="343958"/>
                        <a:pt x="758605" y="230755"/>
                        <a:pt x="941629" y="47731"/>
                      </a:cubicBezTo>
                      <a:lnTo>
                        <a:pt x="985011" y="0"/>
                      </a:lnTo>
                      <a:lnTo>
                        <a:pt x="1028392" y="47730"/>
                      </a:lnTo>
                      <a:cubicBezTo>
                        <a:pt x="1211416" y="230754"/>
                        <a:pt x="1464262" y="343957"/>
                        <a:pt x="1743547" y="343957"/>
                      </a:cubicBezTo>
                      <a:cubicBezTo>
                        <a:pt x="1813368" y="343957"/>
                        <a:pt x="1881537" y="336882"/>
                        <a:pt x="1947376" y="323409"/>
                      </a:cubicBezTo>
                      <a:lnTo>
                        <a:pt x="1970022" y="317586"/>
                      </a:lnTo>
                      <a:lnTo>
                        <a:pt x="1950923" y="391865"/>
                      </a:lnTo>
                      <a:cubicBezTo>
                        <a:pt x="1822871" y="803567"/>
                        <a:pt x="1438850" y="1102493"/>
                        <a:pt x="985011" y="1102493"/>
                      </a:cubicBezTo>
                      <a:cubicBezTo>
                        <a:pt x="531172" y="1102493"/>
                        <a:pt x="147151" y="803567"/>
                        <a:pt x="19099" y="391865"/>
                      </a:cubicBezTo>
                      <a:lnTo>
                        <a:pt x="0" y="317588"/>
                      </a:lnTo>
                      <a:close/>
                    </a:path>
                  </a:pathLst>
                </a:custGeom>
                <a:solidFill>
                  <a:srgbClr val="1D2D73">
                    <a:alpha val="64706"/>
                  </a:srgbClr>
                </a:solidFill>
                <a:ln w="57150" cap="flat" cmpd="sng" algn="ctr">
                  <a:solidFill>
                    <a:srgbClr val="F0EEEF"/>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Roboto"/>
                    <a:ea typeface="+mn-ea"/>
                    <a:cs typeface="+mn-cs"/>
                  </a:endParaRPr>
                </a:p>
              </p:txBody>
            </p:sp>
            <p:sp>
              <p:nvSpPr>
                <p:cNvPr id="22" name="TextBox 21">
                  <a:extLst>
                    <a:ext uri="{FF2B5EF4-FFF2-40B4-BE49-F238E27FC236}">
                      <a16:creationId xmlns:a16="http://schemas.microsoft.com/office/drawing/2014/main" id="{5D15BD4F-0C9F-4F7B-9A6C-6FB1D4DD0A00}"/>
                    </a:ext>
                  </a:extLst>
                </p:cNvPr>
                <p:cNvSpPr txBox="1"/>
                <p:nvPr/>
              </p:nvSpPr>
              <p:spPr bwMode="auto">
                <a:xfrm>
                  <a:off x="3740232" y="1782630"/>
                  <a:ext cx="1540934" cy="574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3864"/>
                      </a:solidFill>
                      <a:effectLst/>
                      <a:uLnTx/>
                      <a:uFillTx/>
                      <a:latin typeface="Roboto"/>
                      <a:ea typeface="+mn-ea"/>
                      <a:cs typeface="+mn-cs"/>
                    </a:rPr>
                    <a:t>Energy</a:t>
                  </a:r>
                  <a:br>
                    <a:rPr kumimoji="0" lang="en-US" sz="1600" b="1" i="0" u="none" strike="noStrike" kern="0" cap="none" spc="0" normalizeH="0" baseline="0" noProof="0">
                      <a:ln>
                        <a:noFill/>
                      </a:ln>
                      <a:solidFill>
                        <a:srgbClr val="1F3864"/>
                      </a:solidFill>
                      <a:effectLst/>
                      <a:uLnTx/>
                      <a:uFillTx/>
                      <a:latin typeface="Roboto"/>
                      <a:ea typeface="+mn-ea"/>
                      <a:cs typeface="+mn-cs"/>
                    </a:rPr>
                  </a:br>
                  <a:r>
                    <a:rPr kumimoji="0" lang="en-US" sz="1600" b="1" i="0" u="none" strike="noStrike" kern="0" cap="none" spc="0" normalizeH="0" baseline="0" noProof="0">
                      <a:ln>
                        <a:noFill/>
                      </a:ln>
                      <a:solidFill>
                        <a:srgbClr val="1F3864"/>
                      </a:solidFill>
                      <a:effectLst/>
                      <a:uLnTx/>
                      <a:uFillTx/>
                      <a:latin typeface="Roboto"/>
                      <a:ea typeface="+mn-ea"/>
                      <a:cs typeface="+mn-cs"/>
                    </a:rPr>
                    <a:t>Transition</a:t>
                  </a:r>
                </a:p>
              </p:txBody>
            </p:sp>
          </p:grpSp>
          <p:grpSp>
            <p:nvGrpSpPr>
              <p:cNvPr id="12" name="Group 11">
                <a:extLst>
                  <a:ext uri="{FF2B5EF4-FFF2-40B4-BE49-F238E27FC236}">
                    <a16:creationId xmlns:a16="http://schemas.microsoft.com/office/drawing/2014/main" id="{854E40AA-9A4D-4675-8A07-CD04A56A4F23}"/>
                  </a:ext>
                </a:extLst>
              </p:cNvPr>
              <p:cNvGrpSpPr/>
              <p:nvPr/>
            </p:nvGrpSpPr>
            <p:grpSpPr>
              <a:xfrm>
                <a:off x="6339625" y="721595"/>
                <a:ext cx="1695439" cy="2867810"/>
                <a:chOff x="6339625" y="721595"/>
                <a:chExt cx="1695439" cy="2867810"/>
              </a:xfrm>
            </p:grpSpPr>
            <p:sp>
              <p:nvSpPr>
                <p:cNvPr id="19" name="Freeform: Shape 37">
                  <a:extLst>
                    <a:ext uri="{FF2B5EF4-FFF2-40B4-BE49-F238E27FC236}">
                      <a16:creationId xmlns:a16="http://schemas.microsoft.com/office/drawing/2014/main" id="{5BCB09F5-D2BF-4DC4-9A90-CDCA08DB65D3}"/>
                    </a:ext>
                  </a:extLst>
                </p:cNvPr>
                <p:cNvSpPr/>
                <p:nvPr/>
              </p:nvSpPr>
              <p:spPr>
                <a:xfrm rot="8100000">
                  <a:off x="6339625" y="721595"/>
                  <a:ext cx="1604929" cy="2867810"/>
                </a:xfrm>
                <a:custGeom>
                  <a:avLst/>
                  <a:gdLst>
                    <a:gd name="connsiteX0" fmla="*/ 0 w 1102495"/>
                    <a:gd name="connsiteY0" fmla="*/ 985011 h 1970023"/>
                    <a:gd name="connsiteX1" fmla="*/ 710628 w 1102495"/>
                    <a:gd name="connsiteY1" fmla="*/ 19099 h 1970023"/>
                    <a:gd name="connsiteX2" fmla="*/ 784906 w 1102495"/>
                    <a:gd name="connsiteY2" fmla="*/ 0 h 1970023"/>
                    <a:gd name="connsiteX3" fmla="*/ 779084 w 1102495"/>
                    <a:gd name="connsiteY3" fmla="*/ 22644 h 1970023"/>
                    <a:gd name="connsiteX4" fmla="*/ 758536 w 1102495"/>
                    <a:gd name="connsiteY4" fmla="*/ 226473 h 1970023"/>
                    <a:gd name="connsiteX5" fmla="*/ 1054763 w 1102495"/>
                    <a:gd name="connsiteY5" fmla="*/ 941628 h 1970023"/>
                    <a:gd name="connsiteX6" fmla="*/ 1102495 w 1102495"/>
                    <a:gd name="connsiteY6" fmla="*/ 985010 h 1970023"/>
                    <a:gd name="connsiteX7" fmla="*/ 1054764 w 1102495"/>
                    <a:gd name="connsiteY7" fmla="*/ 1028391 h 1970023"/>
                    <a:gd name="connsiteX8" fmla="*/ 758537 w 1102495"/>
                    <a:gd name="connsiteY8" fmla="*/ 1743546 h 1970023"/>
                    <a:gd name="connsiteX9" fmla="*/ 779085 w 1102495"/>
                    <a:gd name="connsiteY9" fmla="*/ 1947375 h 1970023"/>
                    <a:gd name="connsiteX10" fmla="*/ 784908 w 1102495"/>
                    <a:gd name="connsiteY10" fmla="*/ 1970023 h 1970023"/>
                    <a:gd name="connsiteX11" fmla="*/ 710628 w 1102495"/>
                    <a:gd name="connsiteY11" fmla="*/ 1950923 h 1970023"/>
                    <a:gd name="connsiteX12" fmla="*/ 0 w 1102495"/>
                    <a:gd name="connsiteY12" fmla="*/ 985011 h 197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2495" h="1970023">
                      <a:moveTo>
                        <a:pt x="0" y="985011"/>
                      </a:moveTo>
                      <a:cubicBezTo>
                        <a:pt x="0" y="531172"/>
                        <a:pt x="298926" y="147151"/>
                        <a:pt x="710628" y="19099"/>
                      </a:cubicBezTo>
                      <a:lnTo>
                        <a:pt x="784906" y="0"/>
                      </a:lnTo>
                      <a:lnTo>
                        <a:pt x="779084" y="22644"/>
                      </a:lnTo>
                      <a:cubicBezTo>
                        <a:pt x="765611" y="88483"/>
                        <a:pt x="758536" y="156652"/>
                        <a:pt x="758536" y="226473"/>
                      </a:cubicBezTo>
                      <a:cubicBezTo>
                        <a:pt x="758536" y="505759"/>
                        <a:pt x="871739" y="758604"/>
                        <a:pt x="1054763" y="941628"/>
                      </a:cubicBezTo>
                      <a:lnTo>
                        <a:pt x="1102495" y="985010"/>
                      </a:lnTo>
                      <a:lnTo>
                        <a:pt x="1054764" y="1028391"/>
                      </a:lnTo>
                      <a:cubicBezTo>
                        <a:pt x="871740" y="1211415"/>
                        <a:pt x="758537" y="1464261"/>
                        <a:pt x="758537" y="1743546"/>
                      </a:cubicBezTo>
                      <a:cubicBezTo>
                        <a:pt x="758537" y="1813368"/>
                        <a:pt x="765612" y="1881536"/>
                        <a:pt x="779085" y="1947375"/>
                      </a:cubicBezTo>
                      <a:lnTo>
                        <a:pt x="784908" y="1970023"/>
                      </a:lnTo>
                      <a:lnTo>
                        <a:pt x="710628" y="1950923"/>
                      </a:lnTo>
                      <a:cubicBezTo>
                        <a:pt x="298926" y="1822871"/>
                        <a:pt x="0" y="1438850"/>
                        <a:pt x="0" y="985011"/>
                      </a:cubicBezTo>
                      <a:close/>
                    </a:path>
                  </a:pathLst>
                </a:custGeom>
                <a:solidFill>
                  <a:srgbClr val="F9C184"/>
                </a:solidFill>
                <a:ln w="57150" cap="flat" cmpd="sng" algn="ctr">
                  <a:solidFill>
                    <a:srgbClr val="F0EEEF"/>
                  </a:solidFill>
                  <a:prstDash val="solid"/>
                  <a:miter lim="800000"/>
                </a:ln>
                <a:effectLst/>
              </p:spPr>
              <p:txBody>
                <a:bodyPr vert="vert27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Roboto"/>
                    <a:ea typeface="+mn-ea"/>
                    <a:cs typeface="+mn-cs"/>
                  </a:endParaRPr>
                </a:p>
              </p:txBody>
            </p:sp>
            <p:sp>
              <p:nvSpPr>
                <p:cNvPr id="20" name="TextBox 19">
                  <a:extLst>
                    <a:ext uri="{FF2B5EF4-FFF2-40B4-BE49-F238E27FC236}">
                      <a16:creationId xmlns:a16="http://schemas.microsoft.com/office/drawing/2014/main" id="{7227A7EF-0A4D-44DE-ABCB-89D933F5F1C3}"/>
                    </a:ext>
                  </a:extLst>
                </p:cNvPr>
                <p:cNvSpPr txBox="1"/>
                <p:nvPr/>
              </p:nvSpPr>
              <p:spPr bwMode="auto">
                <a:xfrm>
                  <a:off x="6494130" y="1926240"/>
                  <a:ext cx="1540934" cy="332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3864"/>
                      </a:solidFill>
                      <a:effectLst/>
                      <a:uLnTx/>
                      <a:uFillTx/>
                      <a:latin typeface="Roboto"/>
                      <a:ea typeface="+mn-ea"/>
                      <a:cs typeface="+mn-cs"/>
                    </a:rPr>
                    <a:t>Sustainability</a:t>
                  </a:r>
                </a:p>
              </p:txBody>
            </p:sp>
          </p:grpSp>
          <p:grpSp>
            <p:nvGrpSpPr>
              <p:cNvPr id="13" name="Group 12">
                <a:extLst>
                  <a:ext uri="{FF2B5EF4-FFF2-40B4-BE49-F238E27FC236}">
                    <a16:creationId xmlns:a16="http://schemas.microsoft.com/office/drawing/2014/main" id="{8E39367D-4598-41DE-AF78-6492B80CFB33}"/>
                  </a:ext>
                </a:extLst>
              </p:cNvPr>
              <p:cNvGrpSpPr/>
              <p:nvPr/>
            </p:nvGrpSpPr>
            <p:grpSpPr>
              <a:xfrm>
                <a:off x="3698055" y="3230481"/>
                <a:ext cx="1737617" cy="2867808"/>
                <a:chOff x="3698055" y="3230481"/>
                <a:chExt cx="1737617" cy="2867808"/>
              </a:xfrm>
            </p:grpSpPr>
            <p:sp>
              <p:nvSpPr>
                <p:cNvPr id="17" name="Freeform: Shape 46">
                  <a:extLst>
                    <a:ext uri="{FF2B5EF4-FFF2-40B4-BE49-F238E27FC236}">
                      <a16:creationId xmlns:a16="http://schemas.microsoft.com/office/drawing/2014/main" id="{AF59303E-F667-4AA7-A7F5-0D417485AA6B}"/>
                    </a:ext>
                  </a:extLst>
                </p:cNvPr>
                <p:cNvSpPr/>
                <p:nvPr/>
              </p:nvSpPr>
              <p:spPr>
                <a:xfrm rot="8100000">
                  <a:off x="3830743" y="3230481"/>
                  <a:ext cx="1604929" cy="2867808"/>
                </a:xfrm>
                <a:custGeom>
                  <a:avLst/>
                  <a:gdLst>
                    <a:gd name="connsiteX0" fmla="*/ 0 w 1102495"/>
                    <a:gd name="connsiteY0" fmla="*/ 985010 h 1970022"/>
                    <a:gd name="connsiteX1" fmla="*/ 47731 w 1102495"/>
                    <a:gd name="connsiteY1" fmla="*/ 941629 h 1970022"/>
                    <a:gd name="connsiteX2" fmla="*/ 343958 w 1102495"/>
                    <a:gd name="connsiteY2" fmla="*/ 226474 h 1970022"/>
                    <a:gd name="connsiteX3" fmla="*/ 323410 w 1102495"/>
                    <a:gd name="connsiteY3" fmla="*/ 22645 h 1970022"/>
                    <a:gd name="connsiteX4" fmla="*/ 317587 w 1102495"/>
                    <a:gd name="connsiteY4" fmla="*/ 0 h 1970022"/>
                    <a:gd name="connsiteX5" fmla="*/ 391867 w 1102495"/>
                    <a:gd name="connsiteY5" fmla="*/ 19099 h 1970022"/>
                    <a:gd name="connsiteX6" fmla="*/ 1102495 w 1102495"/>
                    <a:gd name="connsiteY6" fmla="*/ 985011 h 1970022"/>
                    <a:gd name="connsiteX7" fmla="*/ 391867 w 1102495"/>
                    <a:gd name="connsiteY7" fmla="*/ 1950923 h 1970022"/>
                    <a:gd name="connsiteX8" fmla="*/ 317588 w 1102495"/>
                    <a:gd name="connsiteY8" fmla="*/ 1970022 h 1970022"/>
                    <a:gd name="connsiteX9" fmla="*/ 323411 w 1102495"/>
                    <a:gd name="connsiteY9" fmla="*/ 1947376 h 1970022"/>
                    <a:gd name="connsiteX10" fmla="*/ 343959 w 1102495"/>
                    <a:gd name="connsiteY10" fmla="*/ 1743547 h 1970022"/>
                    <a:gd name="connsiteX11" fmla="*/ 47732 w 1102495"/>
                    <a:gd name="connsiteY11" fmla="*/ 1028392 h 1970022"/>
                    <a:gd name="connsiteX12" fmla="*/ 0 w 1102495"/>
                    <a:gd name="connsiteY12" fmla="*/ 985010 h 19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2495" h="1970022">
                      <a:moveTo>
                        <a:pt x="0" y="985010"/>
                      </a:moveTo>
                      <a:lnTo>
                        <a:pt x="47731" y="941629"/>
                      </a:lnTo>
                      <a:cubicBezTo>
                        <a:pt x="230755" y="758605"/>
                        <a:pt x="343958" y="505760"/>
                        <a:pt x="343958" y="226474"/>
                      </a:cubicBezTo>
                      <a:cubicBezTo>
                        <a:pt x="343958" y="156653"/>
                        <a:pt x="336883" y="88484"/>
                        <a:pt x="323410" y="22645"/>
                      </a:cubicBezTo>
                      <a:lnTo>
                        <a:pt x="317587" y="0"/>
                      </a:lnTo>
                      <a:lnTo>
                        <a:pt x="391867" y="19099"/>
                      </a:lnTo>
                      <a:cubicBezTo>
                        <a:pt x="803569" y="147151"/>
                        <a:pt x="1102495" y="531172"/>
                        <a:pt x="1102495" y="985011"/>
                      </a:cubicBezTo>
                      <a:cubicBezTo>
                        <a:pt x="1102495" y="1438850"/>
                        <a:pt x="803569" y="1822871"/>
                        <a:pt x="391867" y="1950923"/>
                      </a:cubicBezTo>
                      <a:lnTo>
                        <a:pt x="317588" y="1970022"/>
                      </a:lnTo>
                      <a:lnTo>
                        <a:pt x="323411" y="1947376"/>
                      </a:lnTo>
                      <a:cubicBezTo>
                        <a:pt x="336884" y="1881537"/>
                        <a:pt x="343959" y="1813369"/>
                        <a:pt x="343959" y="1743547"/>
                      </a:cubicBezTo>
                      <a:cubicBezTo>
                        <a:pt x="343959" y="1464262"/>
                        <a:pt x="230756" y="1211416"/>
                        <a:pt x="47732" y="1028392"/>
                      </a:cubicBezTo>
                      <a:lnTo>
                        <a:pt x="0" y="985010"/>
                      </a:lnTo>
                      <a:close/>
                    </a:path>
                  </a:pathLst>
                </a:custGeom>
                <a:solidFill>
                  <a:srgbClr val="E6DA73"/>
                </a:solidFill>
                <a:ln w="57150" cap="flat" cmpd="sng" algn="ctr">
                  <a:solidFill>
                    <a:srgbClr val="F0EEEF"/>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18" name="TextBox 17">
                  <a:extLst>
                    <a:ext uri="{FF2B5EF4-FFF2-40B4-BE49-F238E27FC236}">
                      <a16:creationId xmlns:a16="http://schemas.microsoft.com/office/drawing/2014/main" id="{984D1902-1E65-45DE-BB34-5CC908E24D81}"/>
                    </a:ext>
                  </a:extLst>
                </p:cNvPr>
                <p:cNvSpPr txBox="1"/>
                <p:nvPr/>
              </p:nvSpPr>
              <p:spPr bwMode="auto">
                <a:xfrm>
                  <a:off x="3698055" y="4297159"/>
                  <a:ext cx="1699227" cy="574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3864"/>
                      </a:solidFill>
                      <a:effectLst/>
                      <a:uLnTx/>
                      <a:uFillTx/>
                      <a:latin typeface="Roboto"/>
                      <a:ea typeface="+mn-ea"/>
                      <a:cs typeface="+mn-cs"/>
                    </a:rPr>
                    <a:t>Digital</a:t>
                  </a:r>
                  <a:br>
                    <a:rPr kumimoji="0" lang="en-US" sz="1600" b="1" i="0" u="none" strike="noStrike" kern="0" cap="none" spc="0" normalizeH="0" baseline="0" noProof="0">
                      <a:ln>
                        <a:noFill/>
                      </a:ln>
                      <a:solidFill>
                        <a:srgbClr val="1F3864"/>
                      </a:solidFill>
                      <a:effectLst/>
                      <a:uLnTx/>
                      <a:uFillTx/>
                      <a:latin typeface="Roboto"/>
                      <a:ea typeface="+mn-ea"/>
                      <a:cs typeface="+mn-cs"/>
                    </a:rPr>
                  </a:br>
                  <a:r>
                    <a:rPr kumimoji="0" lang="en-US" sz="1600" b="1" i="0" u="none" strike="noStrike" kern="0" cap="none" spc="0" normalizeH="0" baseline="0" noProof="0">
                      <a:ln>
                        <a:noFill/>
                      </a:ln>
                      <a:solidFill>
                        <a:srgbClr val="1F3864"/>
                      </a:solidFill>
                      <a:effectLst/>
                      <a:uLnTx/>
                      <a:uFillTx/>
                      <a:latin typeface="Roboto"/>
                      <a:ea typeface="+mn-ea"/>
                      <a:cs typeface="+mn-cs"/>
                    </a:rPr>
                    <a:t>Transformation</a:t>
                  </a:r>
                </a:p>
              </p:txBody>
            </p:sp>
          </p:grpSp>
          <p:grpSp>
            <p:nvGrpSpPr>
              <p:cNvPr id="14" name="Group 13">
                <a:extLst>
                  <a:ext uri="{FF2B5EF4-FFF2-40B4-BE49-F238E27FC236}">
                    <a16:creationId xmlns:a16="http://schemas.microsoft.com/office/drawing/2014/main" id="{C1649388-2E67-4E84-9C38-B14B4DB565D4}"/>
                  </a:ext>
                </a:extLst>
              </p:cNvPr>
              <p:cNvGrpSpPr/>
              <p:nvPr/>
            </p:nvGrpSpPr>
            <p:grpSpPr>
              <a:xfrm>
                <a:off x="5708186" y="3861919"/>
                <a:ext cx="2867810" cy="1604930"/>
                <a:chOff x="5708186" y="3861919"/>
                <a:chExt cx="2867810" cy="1604930"/>
              </a:xfrm>
            </p:grpSpPr>
            <p:sp>
              <p:nvSpPr>
                <p:cNvPr id="15" name="Freeform: Shape 38">
                  <a:extLst>
                    <a:ext uri="{FF2B5EF4-FFF2-40B4-BE49-F238E27FC236}">
                      <a16:creationId xmlns:a16="http://schemas.microsoft.com/office/drawing/2014/main" id="{0492FB89-F477-48B3-8188-FF4F26B5B9A1}"/>
                    </a:ext>
                  </a:extLst>
                </p:cNvPr>
                <p:cNvSpPr/>
                <p:nvPr/>
              </p:nvSpPr>
              <p:spPr>
                <a:xfrm rot="8100000">
                  <a:off x="5708186" y="3861919"/>
                  <a:ext cx="2867810" cy="1604930"/>
                </a:xfrm>
                <a:custGeom>
                  <a:avLst/>
                  <a:gdLst>
                    <a:gd name="connsiteX0" fmla="*/ 0 w 1970023"/>
                    <a:gd name="connsiteY0" fmla="*/ 784909 h 1102496"/>
                    <a:gd name="connsiteX1" fmla="*/ 19100 w 1970023"/>
                    <a:gd name="connsiteY1" fmla="*/ 710628 h 1102496"/>
                    <a:gd name="connsiteX2" fmla="*/ 985012 w 1970023"/>
                    <a:gd name="connsiteY2" fmla="*/ 0 h 1102496"/>
                    <a:gd name="connsiteX3" fmla="*/ 1950924 w 1970023"/>
                    <a:gd name="connsiteY3" fmla="*/ 710628 h 1102496"/>
                    <a:gd name="connsiteX4" fmla="*/ 1970023 w 1970023"/>
                    <a:gd name="connsiteY4" fmla="*/ 784908 h 1102496"/>
                    <a:gd name="connsiteX5" fmla="*/ 1947378 w 1970023"/>
                    <a:gd name="connsiteY5" fmla="*/ 779085 h 1102496"/>
                    <a:gd name="connsiteX6" fmla="*/ 1743549 w 1970023"/>
                    <a:gd name="connsiteY6" fmla="*/ 758537 h 1102496"/>
                    <a:gd name="connsiteX7" fmla="*/ 1028394 w 1970023"/>
                    <a:gd name="connsiteY7" fmla="*/ 1054764 h 1102496"/>
                    <a:gd name="connsiteX8" fmla="*/ 985012 w 1970023"/>
                    <a:gd name="connsiteY8" fmla="*/ 1102496 h 1102496"/>
                    <a:gd name="connsiteX9" fmla="*/ 941631 w 1970023"/>
                    <a:gd name="connsiteY9" fmla="*/ 1054765 h 1102496"/>
                    <a:gd name="connsiteX10" fmla="*/ 226476 w 1970023"/>
                    <a:gd name="connsiteY10" fmla="*/ 758538 h 1102496"/>
                    <a:gd name="connsiteX11" fmla="*/ 22647 w 1970023"/>
                    <a:gd name="connsiteY11" fmla="*/ 779086 h 1102496"/>
                    <a:gd name="connsiteX12" fmla="*/ 0 w 1970023"/>
                    <a:gd name="connsiteY12" fmla="*/ 784909 h 110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023" h="1102496">
                      <a:moveTo>
                        <a:pt x="0" y="784909"/>
                      </a:moveTo>
                      <a:lnTo>
                        <a:pt x="19100" y="710628"/>
                      </a:lnTo>
                      <a:cubicBezTo>
                        <a:pt x="147152" y="298926"/>
                        <a:pt x="531173" y="0"/>
                        <a:pt x="985012" y="0"/>
                      </a:cubicBezTo>
                      <a:cubicBezTo>
                        <a:pt x="1438851" y="0"/>
                        <a:pt x="1822872" y="298926"/>
                        <a:pt x="1950924" y="710628"/>
                      </a:cubicBezTo>
                      <a:lnTo>
                        <a:pt x="1970023" y="784908"/>
                      </a:lnTo>
                      <a:lnTo>
                        <a:pt x="1947378" y="779085"/>
                      </a:lnTo>
                      <a:cubicBezTo>
                        <a:pt x="1881539" y="765612"/>
                        <a:pt x="1813370" y="758537"/>
                        <a:pt x="1743549" y="758537"/>
                      </a:cubicBezTo>
                      <a:cubicBezTo>
                        <a:pt x="1464264" y="758537"/>
                        <a:pt x="1211418" y="871740"/>
                        <a:pt x="1028394" y="1054764"/>
                      </a:cubicBezTo>
                      <a:lnTo>
                        <a:pt x="985012" y="1102496"/>
                      </a:lnTo>
                      <a:lnTo>
                        <a:pt x="941631" y="1054765"/>
                      </a:lnTo>
                      <a:cubicBezTo>
                        <a:pt x="758607" y="871741"/>
                        <a:pt x="505761" y="758538"/>
                        <a:pt x="226476" y="758538"/>
                      </a:cubicBezTo>
                      <a:cubicBezTo>
                        <a:pt x="156654" y="758538"/>
                        <a:pt x="88486" y="765613"/>
                        <a:pt x="22647" y="779086"/>
                      </a:cubicBezTo>
                      <a:lnTo>
                        <a:pt x="0" y="784909"/>
                      </a:lnTo>
                      <a:close/>
                    </a:path>
                  </a:pathLst>
                </a:custGeom>
                <a:solidFill>
                  <a:srgbClr val="90C7AA"/>
                </a:solidFill>
                <a:ln w="57150" cap="flat" cmpd="sng" algn="ctr">
                  <a:solidFill>
                    <a:srgbClr val="F0EEEF"/>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16" name="TextBox 15">
                  <a:extLst>
                    <a:ext uri="{FF2B5EF4-FFF2-40B4-BE49-F238E27FC236}">
                      <a16:creationId xmlns:a16="http://schemas.microsoft.com/office/drawing/2014/main" id="{2F24D945-491C-4546-9B26-716E62314381}"/>
                    </a:ext>
                  </a:extLst>
                </p:cNvPr>
                <p:cNvSpPr txBox="1"/>
                <p:nvPr/>
              </p:nvSpPr>
              <p:spPr bwMode="auto">
                <a:xfrm>
                  <a:off x="6449730" y="4325282"/>
                  <a:ext cx="1540934" cy="574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3864"/>
                      </a:solidFill>
                      <a:effectLst/>
                      <a:uLnTx/>
                      <a:uFillTx/>
                      <a:latin typeface="Roboto"/>
                      <a:ea typeface="+mn-ea"/>
                      <a:cs typeface="+mn-cs"/>
                    </a:rPr>
                    <a:t>License to Operate</a:t>
                  </a:r>
                </a:p>
              </p:txBody>
            </p:sp>
          </p:grpSp>
        </p:grpSp>
        <p:sp>
          <p:nvSpPr>
            <p:cNvPr id="8" name="Oval 7">
              <a:extLst>
                <a:ext uri="{FF2B5EF4-FFF2-40B4-BE49-F238E27FC236}">
                  <a16:creationId xmlns:a16="http://schemas.microsoft.com/office/drawing/2014/main" id="{CDA8333C-36B5-4707-AD56-3C3520BDD8AF}"/>
                </a:ext>
              </a:extLst>
            </p:cNvPr>
            <p:cNvSpPr/>
            <p:nvPr/>
          </p:nvSpPr>
          <p:spPr>
            <a:xfrm>
              <a:off x="5108472" y="2630765"/>
              <a:ext cx="1558354" cy="1558354"/>
            </a:xfrm>
            <a:prstGeom prst="ellipse">
              <a:avLst/>
            </a:prstGeom>
            <a:solidFill>
              <a:srgbClr val="F2F2F2"/>
            </a:solidFill>
            <a:ln w="57150" cap="flat" cmpd="sng" algn="ctr">
              <a:solidFill>
                <a:srgbClr val="F0EEEF"/>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447FC1"/>
                  </a:solidFill>
                  <a:effectLst/>
                  <a:uLnTx/>
                  <a:uFillTx/>
                  <a:latin typeface="Futura Bold" panose="00000900000000000000" pitchFamily="2" charset="0"/>
                  <a:ea typeface="+mn-ea"/>
                  <a:cs typeface="+mn-cs"/>
                </a:rPr>
                <a:t>New Leaders Needed</a:t>
              </a:r>
            </a:p>
          </p:txBody>
        </p:sp>
      </p:grpSp>
      <p:sp>
        <p:nvSpPr>
          <p:cNvPr id="31" name="TextBox 30">
            <a:extLst>
              <a:ext uri="{FF2B5EF4-FFF2-40B4-BE49-F238E27FC236}">
                <a16:creationId xmlns:a16="http://schemas.microsoft.com/office/drawing/2014/main" id="{9D3E33F5-5715-4D75-ACF8-993D97CB1FDF}"/>
              </a:ext>
            </a:extLst>
          </p:cNvPr>
          <p:cNvSpPr txBox="1"/>
          <p:nvPr/>
        </p:nvSpPr>
        <p:spPr>
          <a:xfrm>
            <a:off x="8564868" y="1540509"/>
            <a:ext cx="33223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Vision + Delivery, </a:t>
            </a: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Systems thinkers inside Planetary Boundaries</a:t>
            </a: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 Curious, </a:t>
            </a: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Passionate Change Agents</a:t>
            </a:r>
          </a:p>
        </p:txBody>
      </p:sp>
      <p:sp>
        <p:nvSpPr>
          <p:cNvPr id="32" name="TextBox 31">
            <a:extLst>
              <a:ext uri="{FF2B5EF4-FFF2-40B4-BE49-F238E27FC236}">
                <a16:creationId xmlns:a16="http://schemas.microsoft.com/office/drawing/2014/main" id="{A2733684-BCC4-4C6A-88FF-E408481441C6}"/>
              </a:ext>
            </a:extLst>
          </p:cNvPr>
          <p:cNvSpPr txBox="1"/>
          <p:nvPr/>
        </p:nvSpPr>
        <p:spPr>
          <a:xfrm>
            <a:off x="8564869" y="4296160"/>
            <a:ext cx="36271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Customer-focused </a:t>
            </a: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Empathetic communicators</a:t>
            </a: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Stakeholder inclusion</a:t>
            </a:r>
          </a:p>
        </p:txBody>
      </p:sp>
      <p:sp>
        <p:nvSpPr>
          <p:cNvPr id="33" name="TextBox 32">
            <a:extLst>
              <a:ext uri="{FF2B5EF4-FFF2-40B4-BE49-F238E27FC236}">
                <a16:creationId xmlns:a16="http://schemas.microsoft.com/office/drawing/2014/main" id="{866614E3-4984-4A8A-B928-74DF7A35C835}"/>
              </a:ext>
            </a:extLst>
          </p:cNvPr>
          <p:cNvSpPr txBox="1"/>
          <p:nvPr/>
        </p:nvSpPr>
        <p:spPr>
          <a:xfrm>
            <a:off x="508001" y="4296160"/>
            <a:ext cx="33822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Business Translators, </a:t>
            </a:r>
            <a:b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b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Agile developers</a:t>
            </a: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 data and code savvy,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Augmented by AI </a:t>
            </a:r>
            <a:endParaRPr kumimoji="0" lang="en-US" sz="1600" b="1" i="0" u="none" strike="noStrike" kern="1200" cap="none" spc="0" normalizeH="0" baseline="0" noProof="0">
              <a:ln>
                <a:noFill/>
              </a:ln>
              <a:solidFill>
                <a:srgbClr val="447FC1"/>
              </a:solidFill>
              <a:effectLst/>
              <a:uLnTx/>
              <a:uFillTx/>
              <a:latin typeface="Futura Light" panose="00000400000000000000" pitchFamily="2" charset="0"/>
              <a:ea typeface="+mn-ea"/>
              <a:cs typeface="+mn-cs"/>
            </a:endParaRPr>
          </a:p>
        </p:txBody>
      </p:sp>
      <p:sp>
        <p:nvSpPr>
          <p:cNvPr id="34" name="TextBox 33">
            <a:extLst>
              <a:ext uri="{FF2B5EF4-FFF2-40B4-BE49-F238E27FC236}">
                <a16:creationId xmlns:a16="http://schemas.microsoft.com/office/drawing/2014/main" id="{97609654-D155-4DFE-A01B-B464E9316ACB}"/>
              </a:ext>
            </a:extLst>
          </p:cNvPr>
          <p:cNvSpPr txBox="1"/>
          <p:nvPr/>
        </p:nvSpPr>
        <p:spPr>
          <a:xfrm>
            <a:off x="508001" y="1526436"/>
            <a:ext cx="338228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Disruptive creative innovators</a:t>
            </a: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 inspired by nature,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Collaborators;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18067"/>
                </a:solidFill>
                <a:effectLst/>
                <a:uLnTx/>
                <a:uFillTx/>
                <a:latin typeface="Futura Bold" panose="00000900000000000000" pitchFamily="2" charset="0"/>
                <a:ea typeface="+mn-ea"/>
                <a:cs typeface="+mn-cs"/>
              </a:rPr>
              <a:t>Molecules &amp; Electron </a:t>
            </a:r>
            <a:r>
              <a:rPr kumimoji="0" lang="en-US" sz="2000" b="1" i="0" u="none" strike="noStrike" kern="1200" cap="none" spc="0" normalizeH="0" baseline="0" noProof="0">
                <a:ln>
                  <a:noFill/>
                </a:ln>
                <a:solidFill>
                  <a:srgbClr val="447FC1"/>
                </a:solidFill>
                <a:effectLst/>
                <a:uLnTx/>
                <a:uFillTx/>
                <a:latin typeface="Futura Bold" panose="00000900000000000000" pitchFamily="2" charset="0"/>
                <a:ea typeface="+mn-ea"/>
                <a:cs typeface="+mn-cs"/>
              </a:rPr>
              <a:t>energy pathways</a:t>
            </a:r>
            <a:endParaRPr kumimoji="0" lang="en-US" sz="1600" b="1" i="0" u="none" strike="noStrike" kern="1200" cap="none" spc="0" normalizeH="0" baseline="0" noProof="0">
              <a:ln>
                <a:noFill/>
              </a:ln>
              <a:solidFill>
                <a:srgbClr val="447FC1"/>
              </a:solidFill>
              <a:effectLst/>
              <a:uLnTx/>
              <a:uFillTx/>
              <a:latin typeface="Futura Light" panose="00000400000000000000" pitchFamily="2" charset="0"/>
              <a:ea typeface="+mn-ea"/>
              <a:cs typeface="+mn-cs"/>
            </a:endParaRPr>
          </a:p>
        </p:txBody>
      </p:sp>
    </p:spTree>
    <p:extLst>
      <p:ext uri="{BB962C8B-B14F-4D97-AF65-F5344CB8AC3E}">
        <p14:creationId xmlns:p14="http://schemas.microsoft.com/office/powerpoint/2010/main" val="1289423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DE6648A-6AEC-4114-B1E5-40754F65754D}"/>
              </a:ext>
            </a:extLst>
          </p:cNvPr>
          <p:cNvGraphicFramePr>
            <a:graphicFrameLocks noChangeAspect="1"/>
          </p:cNvGraphicFramePr>
          <p:nvPr>
            <p:custDataLst>
              <p:tags r:id="rId1"/>
            </p:custDataLst>
            <p:extLst>
              <p:ext uri="{D42A27DB-BD31-4B8C-83A1-F6EECF244321}">
                <p14:modId xmlns:p14="http://schemas.microsoft.com/office/powerpoint/2010/main" val="1441647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5DE6648A-6AEC-4114-B1E5-40754F657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6" descr="forest trees">
            <a:extLst>
              <a:ext uri="{FF2B5EF4-FFF2-40B4-BE49-F238E27FC236}">
                <a16:creationId xmlns:a16="http://schemas.microsoft.com/office/drawing/2014/main" id="{2594648D-AC7D-4351-BC4B-C3B216814A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11" b="9090"/>
          <a:stretch/>
        </p:blipFill>
        <p:spPr bwMode="auto">
          <a:xfrm>
            <a:off x="-12700" y="-76200"/>
            <a:ext cx="12242800" cy="6946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94AF34A-A757-4FD1-88EF-3B0F549CA8B8}"/>
              </a:ext>
            </a:extLst>
          </p:cNvPr>
          <p:cNvSpPr/>
          <p:nvPr/>
        </p:nvSpPr>
        <p:spPr>
          <a:xfrm>
            <a:off x="10028244" y="3175"/>
            <a:ext cx="2163756" cy="1233441"/>
          </a:xfrm>
          <a:prstGeom prst="roundRect">
            <a:avLst>
              <a:gd name="adj" fmla="val 50000"/>
            </a:avLst>
          </a:prstGeom>
          <a:gradFill>
            <a:gsLst>
              <a:gs pos="31000">
                <a:srgbClr val="DAE3F3">
                  <a:alpha val="89000"/>
                </a:srgbClr>
              </a:gs>
              <a:gs pos="10000">
                <a:schemeClr val="bg1">
                  <a:alpha val="76000"/>
                </a:schemeClr>
              </a:gs>
              <a:gs pos="0">
                <a:schemeClr val="bg1">
                  <a:alpha val="9000"/>
                </a:schemeClr>
              </a:gs>
              <a:gs pos="100000">
                <a:schemeClr val="accent1">
                  <a:lumMod val="60000"/>
                  <a:lumOff val="40000"/>
                  <a:alpha val="0"/>
                </a:schemeClr>
              </a:gs>
              <a:gs pos="83000">
                <a:schemeClr val="accent1">
                  <a:lumMod val="40000"/>
                  <a:lumOff val="60000"/>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F46A7FDC-1AF8-4630-BB37-EA3404FDC41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2331" y="125096"/>
            <a:ext cx="1815581" cy="944102"/>
          </a:xfrm>
          <a:prstGeom prst="rect">
            <a:avLst/>
          </a:prstGeom>
          <a:ln>
            <a:noFill/>
          </a:ln>
        </p:spPr>
      </p:pic>
      <p:sp>
        <p:nvSpPr>
          <p:cNvPr id="8" name="TextBox 7">
            <a:extLst>
              <a:ext uri="{FF2B5EF4-FFF2-40B4-BE49-F238E27FC236}">
                <a16:creationId xmlns:a16="http://schemas.microsoft.com/office/drawing/2014/main" id="{1754EC5F-86AE-4374-A136-B9BC5E68E7A9}"/>
              </a:ext>
            </a:extLst>
          </p:cNvPr>
          <p:cNvSpPr txBox="1"/>
          <p:nvPr/>
        </p:nvSpPr>
        <p:spPr>
          <a:xfrm>
            <a:off x="2566904" y="2654300"/>
            <a:ext cx="7284366" cy="1200329"/>
          </a:xfrm>
          <a:prstGeom prst="rect">
            <a:avLst/>
          </a:prstGeom>
          <a:noFill/>
        </p:spPr>
        <p:txBody>
          <a:bodyPr wrap="none" rtlCol="0">
            <a:spAutoFit/>
          </a:bodyPr>
          <a:lstStyle/>
          <a:p>
            <a:pPr algn="ctr"/>
            <a:r>
              <a:rPr lang="en-GB" sz="7200">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rPr>
              <a:t>INTRO TO GAIA</a:t>
            </a:r>
          </a:p>
        </p:txBody>
      </p:sp>
    </p:spTree>
    <p:extLst>
      <p:ext uri="{BB962C8B-B14F-4D97-AF65-F5344CB8AC3E}">
        <p14:creationId xmlns:p14="http://schemas.microsoft.com/office/powerpoint/2010/main" val="232207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17B87-B1A6-1F4F-B33E-B5C1603F648E}"/>
              </a:ext>
            </a:extLst>
          </p:cNvPr>
          <p:cNvPicPr>
            <a:picLocks noChangeAspect="1"/>
          </p:cNvPicPr>
          <p:nvPr/>
        </p:nvPicPr>
        <p:blipFill>
          <a:blip r:embed="rId3"/>
          <a:stretch>
            <a:fillRect/>
          </a:stretch>
        </p:blipFill>
        <p:spPr>
          <a:xfrm>
            <a:off x="339203" y="2772999"/>
            <a:ext cx="11644148" cy="1224056"/>
          </a:xfrm>
          <a:prstGeom prst="rect">
            <a:avLst/>
          </a:prstGeom>
        </p:spPr>
      </p:pic>
      <p:sp>
        <p:nvSpPr>
          <p:cNvPr id="5" name="Title 1">
            <a:extLst>
              <a:ext uri="{FF2B5EF4-FFF2-40B4-BE49-F238E27FC236}">
                <a16:creationId xmlns:a16="http://schemas.microsoft.com/office/drawing/2014/main" id="{43DE1614-8F18-4193-88B6-CBC254E4A9DF}"/>
              </a:ext>
            </a:extLst>
          </p:cNvPr>
          <p:cNvSpPr txBox="1">
            <a:spLocks/>
          </p:cNvSpPr>
          <p:nvPr/>
        </p:nvSpPr>
        <p:spPr>
          <a:xfrm>
            <a:off x="257175" y="201185"/>
            <a:ext cx="11153612" cy="7798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defTabSz="914377"/>
            <a:r>
              <a:rPr lang="en-US" sz="2800">
                <a:latin typeface="+mn-lt"/>
              </a:rPr>
              <a:t>The History of Sustainability as an SPE Discipline</a:t>
            </a:r>
          </a:p>
          <a:p>
            <a:pPr algn="l" defTabSz="914377"/>
            <a:r>
              <a:rPr lang="en-US" sz="2800">
                <a:solidFill>
                  <a:srgbClr val="44546A"/>
                </a:solidFill>
                <a:cs typeface="Arial Narrow"/>
              </a:rPr>
              <a:t>From Externally-Driven to a Business-Driven Source of Pride</a:t>
            </a:r>
          </a:p>
        </p:txBody>
      </p:sp>
      <p:sp>
        <p:nvSpPr>
          <p:cNvPr id="6" name="Text Placeholder 2">
            <a:extLst>
              <a:ext uri="{FF2B5EF4-FFF2-40B4-BE49-F238E27FC236}">
                <a16:creationId xmlns:a16="http://schemas.microsoft.com/office/drawing/2014/main" id="{4A4AA41B-D9EE-460F-B676-CBE55CE6823D}"/>
              </a:ext>
            </a:extLst>
          </p:cNvPr>
          <p:cNvSpPr txBox="1">
            <a:spLocks/>
          </p:cNvSpPr>
          <p:nvPr/>
        </p:nvSpPr>
        <p:spPr>
          <a:xfrm>
            <a:off x="-56059" y="964311"/>
            <a:ext cx="11430000" cy="257175"/>
          </a:xfrm>
          <a:prstGeom prst="rect">
            <a:avLst/>
          </a:prstGeom>
        </p:spPr>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p>
        </p:txBody>
      </p:sp>
      <p:sp>
        <p:nvSpPr>
          <p:cNvPr id="7" name="TextBox 6">
            <a:extLst>
              <a:ext uri="{FF2B5EF4-FFF2-40B4-BE49-F238E27FC236}">
                <a16:creationId xmlns:a16="http://schemas.microsoft.com/office/drawing/2014/main" id="{014AE2FD-4182-47B7-BDF5-755B9A59AAF0}"/>
              </a:ext>
            </a:extLst>
          </p:cNvPr>
          <p:cNvSpPr txBox="1"/>
          <p:nvPr/>
        </p:nvSpPr>
        <p:spPr>
          <a:xfrm>
            <a:off x="40092" y="1517084"/>
            <a:ext cx="2149454" cy="1292662"/>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Engineering Solutions for Sustainability Workshop</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in Lausanne AIST with SPE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standing committee formed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JPT President’s editorial</a:t>
            </a:r>
          </a:p>
        </p:txBody>
      </p:sp>
      <p:sp>
        <p:nvSpPr>
          <p:cNvPr id="8" name="TextBox 7">
            <a:extLst>
              <a:ext uri="{FF2B5EF4-FFF2-40B4-BE49-F238E27FC236}">
                <a16:creationId xmlns:a16="http://schemas.microsoft.com/office/drawing/2014/main" id="{B158F039-1551-41A2-93B3-E9E5855122D7}"/>
              </a:ext>
            </a:extLst>
          </p:cNvPr>
          <p:cNvSpPr txBox="1"/>
          <p:nvPr/>
        </p:nvSpPr>
        <p:spPr>
          <a:xfrm>
            <a:off x="2043087" y="1517084"/>
            <a:ext cx="1773300" cy="1292662"/>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Webinar series</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Board approves</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definition</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Proposal to develop sustainability training</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program for members</a:t>
            </a:r>
          </a:p>
        </p:txBody>
      </p:sp>
      <p:sp>
        <p:nvSpPr>
          <p:cNvPr id="9" name="TextBox 8">
            <a:extLst>
              <a:ext uri="{FF2B5EF4-FFF2-40B4-BE49-F238E27FC236}">
                <a16:creationId xmlns:a16="http://schemas.microsoft.com/office/drawing/2014/main" id="{518B382D-13AC-4D76-817E-8FCCA3F7FF8E}"/>
              </a:ext>
            </a:extLst>
          </p:cNvPr>
          <p:cNvSpPr txBox="1"/>
          <p:nvPr/>
        </p:nvSpPr>
        <p:spPr>
          <a:xfrm>
            <a:off x="4250393" y="1517084"/>
            <a:ext cx="2149454" cy="1292662"/>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a:t>
            </a:r>
            <a:r>
              <a:rPr lang="en-US" sz="1300" err="1">
                <a:solidFill>
                  <a:srgbClr val="000000">
                    <a:lumMod val="50000"/>
                    <a:lumOff val="50000"/>
                  </a:srgbClr>
                </a:solidFill>
                <a:latin typeface="Arial Narrow" panose="020B0604020202020204" pitchFamily="34" charset="0"/>
                <a:cs typeface="Arial Narrow" panose="020B0604020202020204" pitchFamily="34" charset="0"/>
              </a:rPr>
              <a:t>PetroTalks</a:t>
            </a:r>
            <a:r>
              <a:rPr lang="en-US" sz="1300">
                <a:solidFill>
                  <a:srgbClr val="000000">
                    <a:lumMod val="50000"/>
                    <a:lumOff val="50000"/>
                  </a:srgbClr>
                </a:solidFill>
                <a:latin typeface="Arial Narrow" panose="020B0604020202020204" pitchFamily="34" charset="0"/>
                <a:cs typeface="Arial Narrow" panose="020B0604020202020204" pitchFamily="34" charset="0"/>
              </a:rPr>
              <a:t> </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at HSSE-SR conference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speaker roster</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New subcommittees on </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“Metrics that Matter” and “Citizen Engineer”</a:t>
            </a:r>
          </a:p>
        </p:txBody>
      </p:sp>
      <p:sp>
        <p:nvSpPr>
          <p:cNvPr id="10" name="TextBox 9">
            <a:extLst>
              <a:ext uri="{FF2B5EF4-FFF2-40B4-BE49-F238E27FC236}">
                <a16:creationId xmlns:a16="http://schemas.microsoft.com/office/drawing/2014/main" id="{4D616D60-AB17-4281-84B1-BCB7C5A03826}"/>
              </a:ext>
            </a:extLst>
          </p:cNvPr>
          <p:cNvSpPr txBox="1"/>
          <p:nvPr/>
        </p:nvSpPr>
        <p:spPr>
          <a:xfrm>
            <a:off x="6406771" y="1317030"/>
            <a:ext cx="2224735" cy="1492716"/>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award approved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Proposal—Gaia Summit </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Measuring What Matters</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Climate Strategy implemented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3 </a:t>
            </a:r>
            <a:r>
              <a:rPr lang="en-US" sz="1300" err="1">
                <a:solidFill>
                  <a:srgbClr val="000000">
                    <a:lumMod val="50000"/>
                    <a:lumOff val="50000"/>
                  </a:srgbClr>
                </a:solidFill>
                <a:latin typeface="Arial Narrow" panose="020B0604020202020204" pitchFamily="34" charset="0"/>
                <a:cs typeface="Arial Narrow" panose="020B0604020202020204" pitchFamily="34" charset="0"/>
              </a:rPr>
              <a:t>Distingished</a:t>
            </a:r>
            <a:r>
              <a:rPr lang="en-US" sz="1300">
                <a:solidFill>
                  <a:srgbClr val="000000">
                    <a:lumMod val="50000"/>
                    <a:lumOff val="50000"/>
                  </a:srgbClr>
                </a:solidFill>
                <a:latin typeface="Arial Narrow" panose="020B0604020202020204" pitchFamily="34" charset="0"/>
                <a:cs typeface="Arial Narrow" panose="020B0604020202020204" pitchFamily="34" charset="0"/>
              </a:rPr>
              <a:t> Lecturers</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MOU IOGP &amp; IPIECA</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Webinar Program</a:t>
            </a:r>
          </a:p>
        </p:txBody>
      </p:sp>
      <p:sp>
        <p:nvSpPr>
          <p:cNvPr id="11" name="TextBox 10">
            <a:extLst>
              <a:ext uri="{FF2B5EF4-FFF2-40B4-BE49-F238E27FC236}">
                <a16:creationId xmlns:a16="http://schemas.microsoft.com/office/drawing/2014/main" id="{184D3031-EAB8-4D6C-A1A7-56B03FEFF2AC}"/>
              </a:ext>
            </a:extLst>
          </p:cNvPr>
          <p:cNvSpPr txBox="1"/>
          <p:nvPr/>
        </p:nvSpPr>
        <p:spPr>
          <a:xfrm>
            <a:off x="1006145" y="4018075"/>
            <a:ext cx="1848471" cy="892552"/>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First Sustainability Panel at ATCE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Task force on </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formed</a:t>
            </a:r>
          </a:p>
        </p:txBody>
      </p:sp>
      <p:sp>
        <p:nvSpPr>
          <p:cNvPr id="12" name="TextBox 11">
            <a:extLst>
              <a:ext uri="{FF2B5EF4-FFF2-40B4-BE49-F238E27FC236}">
                <a16:creationId xmlns:a16="http://schemas.microsoft.com/office/drawing/2014/main" id="{AF972CE1-61A3-4796-85E2-3AB8D61EB568}"/>
              </a:ext>
            </a:extLst>
          </p:cNvPr>
          <p:cNvSpPr txBox="1"/>
          <p:nvPr/>
        </p:nvSpPr>
        <p:spPr>
          <a:xfrm>
            <a:off x="3127192" y="4018075"/>
            <a:ext cx="2002443" cy="1092607"/>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Two day training</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program on Sustainability</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Imperative developed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Sustainable Development Technical Section formed</a:t>
            </a:r>
          </a:p>
        </p:txBody>
      </p:sp>
      <p:sp>
        <p:nvSpPr>
          <p:cNvPr id="13" name="TextBox 12">
            <a:extLst>
              <a:ext uri="{FF2B5EF4-FFF2-40B4-BE49-F238E27FC236}">
                <a16:creationId xmlns:a16="http://schemas.microsoft.com/office/drawing/2014/main" id="{198728BE-F035-461D-904D-DED3676CA1A7}"/>
              </a:ext>
            </a:extLst>
          </p:cNvPr>
          <p:cNvSpPr txBox="1"/>
          <p:nvPr/>
        </p:nvSpPr>
        <p:spPr>
          <a:xfrm>
            <a:off x="5285623" y="4018075"/>
            <a:ext cx="2279107" cy="1492716"/>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Three workshops</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on sustainability</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Imperative training</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French Section conference </a:t>
            </a:r>
            <a:br>
              <a:rPr lang="en-US" sz="1300">
                <a:solidFill>
                  <a:srgbClr val="000000">
                    <a:lumMod val="50000"/>
                    <a:lumOff val="50000"/>
                  </a:srgbClr>
                </a:solidFill>
                <a:latin typeface="Arial Narrow" panose="020B0604020202020204" pitchFamily="34" charset="0"/>
                <a:cs typeface="Arial Narrow" panose="020B0604020202020204" pitchFamily="34" charset="0"/>
              </a:rPr>
            </a:br>
            <a:r>
              <a:rPr lang="en-US" sz="1300">
                <a:solidFill>
                  <a:srgbClr val="000000">
                    <a:lumMod val="50000"/>
                    <a:lumOff val="50000"/>
                  </a:srgbClr>
                </a:solidFill>
                <a:latin typeface="Arial Narrow" panose="020B0604020202020204" pitchFamily="34" charset="0"/>
                <a:cs typeface="Arial Narrow" panose="020B0604020202020204" pitchFamily="34" charset="0"/>
              </a:rPr>
              <a:t>on climate change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Climate change strategy approved</a:t>
            </a:r>
          </a:p>
        </p:txBody>
      </p:sp>
      <p:sp>
        <p:nvSpPr>
          <p:cNvPr id="22" name="TextBox 21">
            <a:extLst>
              <a:ext uri="{FF2B5EF4-FFF2-40B4-BE49-F238E27FC236}">
                <a16:creationId xmlns:a16="http://schemas.microsoft.com/office/drawing/2014/main" id="{DFB351C0-CA9F-4F70-A5E3-D392BC2F8AD1}"/>
              </a:ext>
            </a:extLst>
          </p:cNvPr>
          <p:cNvSpPr txBox="1"/>
          <p:nvPr/>
        </p:nvSpPr>
        <p:spPr>
          <a:xfrm>
            <a:off x="1222479" y="3474835"/>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cs typeface="Arial" panose="020B0604020202020204" pitchFamily="34" charset="0"/>
              </a:rPr>
              <a:t>2013</a:t>
            </a:r>
          </a:p>
        </p:txBody>
      </p:sp>
      <p:sp>
        <p:nvSpPr>
          <p:cNvPr id="25" name="TextBox 24">
            <a:extLst>
              <a:ext uri="{FF2B5EF4-FFF2-40B4-BE49-F238E27FC236}">
                <a16:creationId xmlns:a16="http://schemas.microsoft.com/office/drawing/2014/main" id="{49C075BF-BEE6-43F6-82E9-8A543205E1F2}"/>
              </a:ext>
            </a:extLst>
          </p:cNvPr>
          <p:cNvSpPr txBox="1"/>
          <p:nvPr/>
        </p:nvSpPr>
        <p:spPr>
          <a:xfrm>
            <a:off x="8449337" y="1309086"/>
            <a:ext cx="1992654" cy="1492716"/>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20HSE &amp; ATCE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Gaia Incubation</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Tech Sections SD integration</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GCS Energy Dot</a:t>
            </a:r>
          </a:p>
          <a:p>
            <a:pPr marL="121914" indent="-121914" defTabSz="1219140">
              <a:buFont typeface="Arial" panose="020B0604020202020204" pitchFamily="34" charset="0"/>
              <a:buChar char="•"/>
              <a:defRPr/>
            </a:pPr>
            <a:r>
              <a:rPr lang="en-GB" sz="1300">
                <a:solidFill>
                  <a:srgbClr val="000000">
                    <a:lumMod val="50000"/>
                    <a:lumOff val="50000"/>
                  </a:srgbClr>
                </a:solidFill>
                <a:latin typeface="Arial Narrow" panose="020B0604020202020204" pitchFamily="34" charset="0"/>
                <a:cs typeface="Arial Narrow" panose="020B0604020202020204" pitchFamily="34" charset="0"/>
              </a:rPr>
              <a:t>3 DLS</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3 Climate &amp; ET Workshops</a:t>
            </a:r>
          </a:p>
        </p:txBody>
      </p:sp>
      <p:sp>
        <p:nvSpPr>
          <p:cNvPr id="26" name="TextBox 25">
            <a:extLst>
              <a:ext uri="{FF2B5EF4-FFF2-40B4-BE49-F238E27FC236}">
                <a16:creationId xmlns:a16="http://schemas.microsoft.com/office/drawing/2014/main" id="{37C114CD-D61A-4B38-ABF4-BC4265DB50F7}"/>
              </a:ext>
            </a:extLst>
          </p:cNvPr>
          <p:cNvSpPr txBox="1"/>
          <p:nvPr/>
        </p:nvSpPr>
        <p:spPr>
          <a:xfrm>
            <a:off x="7449292" y="4018075"/>
            <a:ext cx="1780527" cy="1492716"/>
          </a:xfrm>
          <a:prstGeom prst="rect">
            <a:avLst/>
          </a:prstGeom>
          <a:noFill/>
        </p:spPr>
        <p:txBody>
          <a:bodyPr wrap="square" rtlCol="0">
            <a:spAutoFit/>
          </a:bodyPr>
          <a:lstStyle/>
          <a:p>
            <a:pPr marL="121914" indent="-121914" defTabSz="1219140">
              <a:buFont typeface="Arial" panose="020B0604020202020204" pitchFamily="34" charset="0"/>
              <a:buChar char="•"/>
              <a:defRPr/>
            </a:pPr>
            <a:r>
              <a:rPr lang="en-GB" sz="1300">
                <a:solidFill>
                  <a:srgbClr val="000000">
                    <a:lumMod val="50000"/>
                    <a:lumOff val="50000"/>
                  </a:srgbClr>
                </a:solidFill>
                <a:latin typeface="Arial Narrow" panose="020B0604020202020204" pitchFamily="34" charset="0"/>
                <a:cs typeface="Arial Narrow" panose="020B0604020202020204" pitchFamily="34" charset="0"/>
              </a:rPr>
              <a:t>Gaia Summit</a:t>
            </a:r>
            <a:endParaRPr lang="en-US" sz="1300">
              <a:solidFill>
                <a:srgbClr val="000000">
                  <a:lumMod val="50000"/>
                  <a:lumOff val="50000"/>
                </a:srgbClr>
              </a:solidFill>
              <a:latin typeface="Arial Narrow" panose="020B0604020202020204" pitchFamily="34" charset="0"/>
              <a:cs typeface="Arial Narrow" panose="020B0604020202020204" pitchFamily="34" charset="0"/>
            </a:endParaRP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19ATCE</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Bahrain Energy Summit</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GCS </a:t>
            </a:r>
            <a:r>
              <a:rPr lang="en-US" sz="1300" err="1">
                <a:solidFill>
                  <a:srgbClr val="000000">
                    <a:lumMod val="50000"/>
                    <a:lumOff val="50000"/>
                  </a:srgbClr>
                </a:solidFill>
                <a:latin typeface="Arial Narrow" panose="020B0604020202020204" pitchFamily="34" charset="0"/>
                <a:cs typeface="Arial Narrow" panose="020B0604020202020204" pitchFamily="34" charset="0"/>
              </a:rPr>
              <a:t>EnergyDot</a:t>
            </a:r>
            <a:endParaRPr lang="en-US" sz="1300">
              <a:solidFill>
                <a:srgbClr val="000000">
                  <a:lumMod val="50000"/>
                  <a:lumOff val="50000"/>
                </a:srgbClr>
              </a:solidFill>
              <a:latin typeface="Arial Narrow" panose="020B0604020202020204" pitchFamily="34" charset="0"/>
              <a:cs typeface="Arial Narrow" panose="020B0604020202020204" pitchFamily="34" charset="0"/>
            </a:endParaRP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External Engagement</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Sustainability Award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1 DL</a:t>
            </a:r>
          </a:p>
        </p:txBody>
      </p:sp>
      <p:sp>
        <p:nvSpPr>
          <p:cNvPr id="28" name="TextBox 27">
            <a:extLst>
              <a:ext uri="{FF2B5EF4-FFF2-40B4-BE49-F238E27FC236}">
                <a16:creationId xmlns:a16="http://schemas.microsoft.com/office/drawing/2014/main" id="{1B6010C5-5CD2-43F4-AB9C-83E7DDCD5D71}"/>
              </a:ext>
            </a:extLst>
          </p:cNvPr>
          <p:cNvSpPr txBox="1"/>
          <p:nvPr/>
        </p:nvSpPr>
        <p:spPr>
          <a:xfrm>
            <a:off x="-84476" y="6798435"/>
            <a:ext cx="5448095" cy="276999"/>
          </a:xfrm>
          <a:prstGeom prst="rect">
            <a:avLst/>
          </a:prstGeom>
          <a:noFill/>
        </p:spPr>
        <p:txBody>
          <a:bodyPr wrap="square" rtlCol="0">
            <a:spAutoFit/>
          </a:bodyPr>
          <a:lstStyle/>
          <a:p>
            <a:pPr defTabSz="1219140"/>
            <a:r>
              <a:rPr lang="en-US" sz="1200">
                <a:solidFill>
                  <a:srgbClr val="7F7F7F"/>
                </a:solidFill>
                <a:latin typeface="Calibri Regular"/>
              </a:rPr>
              <a:t>Source: Johana Dunlop, HSES TD, 2017-2020</a:t>
            </a:r>
          </a:p>
        </p:txBody>
      </p:sp>
      <p:sp>
        <p:nvSpPr>
          <p:cNvPr id="29" name="TextBox 28">
            <a:extLst>
              <a:ext uri="{FF2B5EF4-FFF2-40B4-BE49-F238E27FC236}">
                <a16:creationId xmlns:a16="http://schemas.microsoft.com/office/drawing/2014/main" id="{1F0B35D8-E568-3C40-8828-681F5B5CE7FF}"/>
              </a:ext>
            </a:extLst>
          </p:cNvPr>
          <p:cNvSpPr txBox="1"/>
          <p:nvPr/>
        </p:nvSpPr>
        <p:spPr>
          <a:xfrm>
            <a:off x="10499141" y="1318478"/>
            <a:ext cx="1648790" cy="1754326"/>
          </a:xfrm>
          <a:prstGeom prst="rect">
            <a:avLst/>
          </a:prstGeom>
          <a:noFill/>
        </p:spPr>
        <p:txBody>
          <a:bodyPr wrap="square" lIns="91440" tIns="45720" rIns="91440" bIns="45720" rtlCol="0" anchor="t">
            <a:spAutoFit/>
          </a:bodyPr>
          <a:lstStyle/>
          <a:p>
            <a:pPr marL="121285" indent="-121285" defTabSz="1219140">
              <a:buFont typeface="Arial" panose="020B0604020202020204" pitchFamily="34" charset="0"/>
              <a:buChar char="•"/>
              <a:defRPr/>
            </a:pPr>
            <a:r>
              <a:rPr lang="en-US" sz="1200">
                <a:solidFill>
                  <a:srgbClr val="000000"/>
                </a:solidFill>
                <a:latin typeface="Arial Narrow"/>
                <a:cs typeface="Arial Narrow" panose="020B0604020202020204" pitchFamily="34" charset="0"/>
              </a:rPr>
              <a:t>Gaia Summit Oman, LATAM,  EU Students</a:t>
            </a:r>
            <a:endParaRPr lang="en-US">
              <a:solidFill>
                <a:srgbClr val="000000"/>
              </a:solidFill>
              <a:latin typeface="Arial Narrow"/>
            </a:endParaRPr>
          </a:p>
          <a:p>
            <a:pPr marL="121285" indent="-121285" defTabSz="1219140">
              <a:buFont typeface="Arial" panose="020B0604020202020204" pitchFamily="34" charset="0"/>
              <a:buChar char="•"/>
              <a:defRPr/>
            </a:pPr>
            <a:r>
              <a:rPr lang="en-US" sz="1200">
                <a:solidFill>
                  <a:srgbClr val="000000"/>
                </a:solidFill>
                <a:latin typeface="Arial Narrow"/>
                <a:cs typeface="Arial Narrow" panose="020B0604020202020204" pitchFamily="34" charset="0"/>
              </a:rPr>
              <a:t>ATCE </a:t>
            </a:r>
          </a:p>
          <a:p>
            <a:pPr marL="121285" indent="-121285" defTabSz="1219140">
              <a:buFont typeface="Arial" panose="020B0604020202020204" pitchFamily="34" charset="0"/>
              <a:buChar char="•"/>
              <a:defRPr/>
            </a:pPr>
            <a:r>
              <a:rPr lang="en-GB" sz="1200">
                <a:solidFill>
                  <a:srgbClr val="000000">
                    <a:lumMod val="50000"/>
                    <a:lumOff val="50000"/>
                  </a:srgbClr>
                </a:solidFill>
                <a:latin typeface="Arial Narrow" panose="020B0604020202020204" pitchFamily="34" charset="0"/>
                <a:cs typeface="Arial Narrow" panose="020B0604020202020204" pitchFamily="34" charset="0"/>
              </a:rPr>
              <a:t>Gaia Talks [global &amp; regional]</a:t>
            </a:r>
          </a:p>
          <a:p>
            <a:pPr marL="121285" indent="-121285" defTabSz="1219140">
              <a:buFont typeface="Arial" panose="020B0604020202020204" pitchFamily="34" charset="0"/>
              <a:buChar char="•"/>
              <a:defRPr/>
            </a:pPr>
            <a:r>
              <a:rPr lang="en-GB" sz="1200">
                <a:solidFill>
                  <a:srgbClr val="000000">
                    <a:lumMod val="50000"/>
                    <a:lumOff val="50000"/>
                  </a:srgbClr>
                </a:solidFill>
                <a:latin typeface="Arial Narrow" panose="020B0604020202020204" pitchFamily="34" charset="0"/>
                <a:cs typeface="Arial Narrow" panose="020B0604020202020204" pitchFamily="34" charset="0"/>
              </a:rPr>
              <a:t>TREE program </a:t>
            </a:r>
          </a:p>
          <a:p>
            <a:pPr marL="121285" indent="-121285" defTabSz="1219140">
              <a:buFont typeface="Arial" panose="020B0604020202020204" pitchFamily="34" charset="0"/>
              <a:buChar char="•"/>
              <a:defRPr/>
            </a:pPr>
            <a:r>
              <a:rPr lang="en-GB" sz="1200">
                <a:solidFill>
                  <a:srgbClr val="000000">
                    <a:lumMod val="50000"/>
                    <a:lumOff val="50000"/>
                  </a:srgbClr>
                </a:solidFill>
                <a:latin typeface="Arial Narrow" panose="020B0604020202020204" pitchFamily="34" charset="0"/>
                <a:cs typeface="Arial Narrow" panose="020B0604020202020204" pitchFamily="34" charset="0"/>
              </a:rPr>
              <a:t>DL program</a:t>
            </a:r>
          </a:p>
          <a:p>
            <a:pPr marL="121285" indent="-121285" defTabSz="1219140">
              <a:buFont typeface="Arial" panose="020B0604020202020204" pitchFamily="34" charset="0"/>
              <a:buChar char="•"/>
              <a:defRPr/>
            </a:pPr>
            <a:r>
              <a:rPr lang="en-GB" sz="1200">
                <a:solidFill>
                  <a:srgbClr val="000000"/>
                </a:solidFill>
                <a:latin typeface="Arial Narrow"/>
                <a:cs typeface="Arial Narrow" panose="020B0604020202020204" pitchFamily="34" charset="0"/>
              </a:rPr>
              <a:t>IPTC </a:t>
            </a:r>
            <a:endParaRPr lang="en-US" sz="1200">
              <a:solidFill>
                <a:srgbClr val="000000"/>
              </a:solidFill>
              <a:latin typeface="Arial Narrow"/>
              <a:cs typeface="Arial Narrow" panose="020B0604020202020204" pitchFamily="34" charset="0"/>
            </a:endParaRPr>
          </a:p>
          <a:p>
            <a:pPr defTabSz="1219140">
              <a:defRPr/>
            </a:pPr>
            <a:endParaRPr lang="en-US" sz="1200">
              <a:solidFill>
                <a:srgbClr val="000000">
                  <a:lumMod val="50000"/>
                  <a:lumOff val="50000"/>
                </a:srgbClr>
              </a:solidFill>
              <a:latin typeface="Arial Narrow" panose="020B060402020202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11C422F4-6968-174C-B244-4BC6AD9220B3}"/>
              </a:ext>
            </a:extLst>
          </p:cNvPr>
          <p:cNvSpPr txBox="1"/>
          <p:nvPr/>
        </p:nvSpPr>
        <p:spPr>
          <a:xfrm>
            <a:off x="9572560" y="4018075"/>
            <a:ext cx="2205382" cy="1692771"/>
          </a:xfrm>
          <a:prstGeom prst="rect">
            <a:avLst/>
          </a:prstGeom>
          <a:noFill/>
        </p:spPr>
        <p:txBody>
          <a:bodyPr wrap="square" lIns="91440" tIns="45720" rIns="91440" bIns="45720" rtlCol="0" anchor="t">
            <a:spAutoFit/>
          </a:bodyPr>
          <a:lstStyle/>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Gaia Launch &amp; Deployment</a:t>
            </a:r>
          </a:p>
          <a:p>
            <a:pPr marL="121914" indent="-121914" defTabSz="1219140">
              <a:buFont typeface="Arial" panose="020B0604020202020204" pitchFamily="34" charset="0"/>
              <a:buChar char="•"/>
              <a:defRPr/>
            </a:pPr>
            <a:r>
              <a:rPr lang="en-GB" sz="1300">
                <a:solidFill>
                  <a:srgbClr val="000000">
                    <a:lumMod val="50000"/>
                    <a:lumOff val="50000"/>
                  </a:srgbClr>
                </a:solidFill>
                <a:latin typeface="Arial Narrow" panose="020B0604020202020204" pitchFamily="34" charset="0"/>
                <a:cs typeface="Arial Narrow" panose="020B0604020202020204" pitchFamily="34" charset="0"/>
              </a:rPr>
              <a:t>~ 40 Gaia Talks</a:t>
            </a:r>
            <a:endParaRPr lang="en-US" sz="1300">
              <a:solidFill>
                <a:srgbClr val="000000">
                  <a:lumMod val="50000"/>
                  <a:lumOff val="50000"/>
                </a:srgbClr>
              </a:solidFill>
              <a:latin typeface="Arial Narrow" panose="020B0604020202020204" pitchFamily="34" charset="0"/>
              <a:cs typeface="Arial Narrow" panose="020B0604020202020204" pitchFamily="34" charset="0"/>
            </a:endParaRP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11 Climate &amp; ET Workshops – Gaia-enabled</a:t>
            </a:r>
          </a:p>
          <a:p>
            <a:pPr marL="121914" indent="-121914" defTabSz="1219140">
              <a:buFont typeface="Arial" panose="020B0604020202020204" pitchFamily="34" charset="0"/>
              <a:buChar char="•"/>
              <a:defRPr/>
            </a:pPr>
            <a:r>
              <a:rPr lang="en-US" sz="1300">
                <a:solidFill>
                  <a:srgbClr val="000000">
                    <a:lumMod val="50000"/>
                    <a:lumOff val="50000"/>
                  </a:srgbClr>
                </a:solidFill>
                <a:latin typeface="Arial Narrow" panose="020B0604020202020204" pitchFamily="34" charset="0"/>
                <a:cs typeface="Arial Narrow" panose="020B0604020202020204" pitchFamily="34" charset="0"/>
              </a:rPr>
              <a:t>21ATCE, 21OTC, Energy Dot</a:t>
            </a:r>
          </a:p>
          <a:p>
            <a:pPr marL="121285" indent="-121285" defTabSz="1219140">
              <a:buFont typeface="Arial" panose="020B0604020202020204" pitchFamily="34" charset="0"/>
              <a:buChar char="•"/>
              <a:defRPr/>
            </a:pPr>
            <a:r>
              <a:rPr lang="en-US" sz="1300">
                <a:solidFill>
                  <a:srgbClr val="000000"/>
                </a:solidFill>
                <a:latin typeface="Arial Narrow"/>
                <a:cs typeface="Arial Narrow" panose="020B0604020202020204" pitchFamily="34" charset="0"/>
              </a:rPr>
              <a:t>YP Congress - </a:t>
            </a:r>
            <a:endParaRPr lang="en-US" sz="1300">
              <a:solidFill>
                <a:srgbClr val="000000"/>
              </a:solidFill>
              <a:latin typeface="Arial Narrow" panose="020B0604020202020204" pitchFamily="34" charset="0"/>
              <a:cs typeface="Arial Narrow" panose="020B0604020202020204" pitchFamily="34" charset="0"/>
            </a:endParaRPr>
          </a:p>
          <a:p>
            <a:pPr marL="121914" indent="-121914" defTabSz="1219140">
              <a:buFont typeface="Arial" panose="020B0604020202020204" pitchFamily="34" charset="0"/>
              <a:buChar char="•"/>
              <a:defRPr/>
            </a:pPr>
            <a:r>
              <a:rPr lang="en-GB" sz="1300">
                <a:solidFill>
                  <a:srgbClr val="000000">
                    <a:lumMod val="50000"/>
                    <a:lumOff val="50000"/>
                  </a:srgbClr>
                </a:solidFill>
                <a:latin typeface="Arial Narrow" panose="020B0604020202020204" pitchFamily="34" charset="0"/>
                <a:cs typeface="Arial Narrow" panose="020B0604020202020204" pitchFamily="34" charset="0"/>
              </a:rPr>
              <a:t>JPT Decarbonisation Edition</a:t>
            </a:r>
            <a:endParaRPr lang="en-US" sz="1300">
              <a:solidFill>
                <a:srgbClr val="000000">
                  <a:lumMod val="50000"/>
                  <a:lumOff val="50000"/>
                </a:srgbClr>
              </a:solidFill>
              <a:latin typeface="Arial Narrow" panose="020B0604020202020204" pitchFamily="34" charset="0"/>
              <a:cs typeface="Arial Narrow" panose="020B0604020202020204" pitchFamily="34" charset="0"/>
            </a:endParaRPr>
          </a:p>
          <a:p>
            <a:pPr marL="121914" indent="-121914" defTabSz="1219140">
              <a:buFont typeface="Arial" panose="020B0604020202020204" pitchFamily="34" charset="0"/>
              <a:buChar char="•"/>
              <a:defRPr/>
            </a:pPr>
            <a:r>
              <a:rPr lang="en-GB" sz="1300">
                <a:solidFill>
                  <a:srgbClr val="000000">
                    <a:lumMod val="50000"/>
                    <a:lumOff val="50000"/>
                  </a:srgbClr>
                </a:solidFill>
                <a:latin typeface="Arial Narrow" panose="020B0604020202020204" pitchFamily="34" charset="0"/>
                <a:cs typeface="Arial Narrow" panose="020B0604020202020204" pitchFamily="34" charset="0"/>
              </a:rPr>
              <a:t>Climate DL</a:t>
            </a:r>
            <a:endParaRPr lang="en-US" sz="1300">
              <a:solidFill>
                <a:srgbClr val="000000">
                  <a:lumMod val="50000"/>
                  <a:lumOff val="50000"/>
                </a:srgbClr>
              </a:solidFill>
              <a:latin typeface="Arial Narrow" panose="020B0604020202020204" pitchFamily="34" charset="0"/>
              <a:cs typeface="Arial Narrow" panose="020B0604020202020204" pitchFamily="34" charset="0"/>
            </a:endParaRPr>
          </a:p>
        </p:txBody>
      </p:sp>
      <p:sp>
        <p:nvSpPr>
          <p:cNvPr id="33" name="TextBox 32">
            <a:extLst>
              <a:ext uri="{FF2B5EF4-FFF2-40B4-BE49-F238E27FC236}">
                <a16:creationId xmlns:a16="http://schemas.microsoft.com/office/drawing/2014/main" id="{AFB49978-98AB-FD4D-9887-B116E922F500}"/>
              </a:ext>
            </a:extLst>
          </p:cNvPr>
          <p:cNvSpPr txBox="1"/>
          <p:nvPr/>
        </p:nvSpPr>
        <p:spPr>
          <a:xfrm>
            <a:off x="3366239" y="3474835"/>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2015</a:t>
            </a:r>
          </a:p>
        </p:txBody>
      </p:sp>
      <p:sp>
        <p:nvSpPr>
          <p:cNvPr id="34" name="TextBox 33">
            <a:extLst>
              <a:ext uri="{FF2B5EF4-FFF2-40B4-BE49-F238E27FC236}">
                <a16:creationId xmlns:a16="http://schemas.microsoft.com/office/drawing/2014/main" id="{01A27E3F-D28C-B041-B9AF-BE1DCEE09720}"/>
              </a:ext>
            </a:extLst>
          </p:cNvPr>
          <p:cNvSpPr txBox="1"/>
          <p:nvPr/>
        </p:nvSpPr>
        <p:spPr>
          <a:xfrm>
            <a:off x="5499839" y="3474835"/>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2017</a:t>
            </a:r>
          </a:p>
        </p:txBody>
      </p:sp>
      <p:sp>
        <p:nvSpPr>
          <p:cNvPr id="35" name="TextBox 34">
            <a:extLst>
              <a:ext uri="{FF2B5EF4-FFF2-40B4-BE49-F238E27FC236}">
                <a16:creationId xmlns:a16="http://schemas.microsoft.com/office/drawing/2014/main" id="{D9242FBA-168A-ED41-B208-AE546208E520}"/>
              </a:ext>
            </a:extLst>
          </p:cNvPr>
          <p:cNvSpPr txBox="1"/>
          <p:nvPr/>
        </p:nvSpPr>
        <p:spPr>
          <a:xfrm>
            <a:off x="7633439" y="3474835"/>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2019</a:t>
            </a:r>
          </a:p>
        </p:txBody>
      </p:sp>
      <p:sp>
        <p:nvSpPr>
          <p:cNvPr id="36" name="TextBox 35">
            <a:extLst>
              <a:ext uri="{FF2B5EF4-FFF2-40B4-BE49-F238E27FC236}">
                <a16:creationId xmlns:a16="http://schemas.microsoft.com/office/drawing/2014/main" id="{19A8BBAF-38B4-AD44-90DF-4F68B42B1DB9}"/>
              </a:ext>
            </a:extLst>
          </p:cNvPr>
          <p:cNvSpPr txBox="1"/>
          <p:nvPr/>
        </p:nvSpPr>
        <p:spPr>
          <a:xfrm>
            <a:off x="9777199" y="3474835"/>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2021</a:t>
            </a:r>
          </a:p>
        </p:txBody>
      </p:sp>
      <p:sp>
        <p:nvSpPr>
          <p:cNvPr id="37" name="TextBox 36">
            <a:extLst>
              <a:ext uri="{FF2B5EF4-FFF2-40B4-BE49-F238E27FC236}">
                <a16:creationId xmlns:a16="http://schemas.microsoft.com/office/drawing/2014/main" id="{45A4026B-EC8C-414B-901A-4CA9035CCA5C}"/>
              </a:ext>
            </a:extLst>
          </p:cNvPr>
          <p:cNvSpPr txBox="1"/>
          <p:nvPr/>
        </p:nvSpPr>
        <p:spPr>
          <a:xfrm>
            <a:off x="170170" y="301859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cs typeface="Arial" panose="020B0604020202020204" pitchFamily="34" charset="0"/>
              </a:rPr>
              <a:t>2010–2012</a:t>
            </a:r>
          </a:p>
        </p:txBody>
      </p:sp>
      <p:sp>
        <p:nvSpPr>
          <p:cNvPr id="38" name="TextBox 37">
            <a:extLst>
              <a:ext uri="{FF2B5EF4-FFF2-40B4-BE49-F238E27FC236}">
                <a16:creationId xmlns:a16="http://schemas.microsoft.com/office/drawing/2014/main" id="{35131E9E-1AA2-EB4F-8752-6AAB54BFF03B}"/>
              </a:ext>
            </a:extLst>
          </p:cNvPr>
          <p:cNvSpPr txBox="1"/>
          <p:nvPr/>
        </p:nvSpPr>
        <p:spPr>
          <a:xfrm>
            <a:off x="2313930" y="301859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2014</a:t>
            </a:r>
          </a:p>
        </p:txBody>
      </p:sp>
      <p:sp>
        <p:nvSpPr>
          <p:cNvPr id="39" name="TextBox 38">
            <a:extLst>
              <a:ext uri="{FF2B5EF4-FFF2-40B4-BE49-F238E27FC236}">
                <a16:creationId xmlns:a16="http://schemas.microsoft.com/office/drawing/2014/main" id="{B4FDED13-3B23-8344-8E3F-CEDEA9FC3BBC}"/>
              </a:ext>
            </a:extLst>
          </p:cNvPr>
          <p:cNvSpPr txBox="1"/>
          <p:nvPr/>
        </p:nvSpPr>
        <p:spPr>
          <a:xfrm>
            <a:off x="4435955" y="301859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2016</a:t>
            </a:r>
          </a:p>
        </p:txBody>
      </p:sp>
      <p:sp>
        <p:nvSpPr>
          <p:cNvPr id="40" name="TextBox 39">
            <a:extLst>
              <a:ext uri="{FF2B5EF4-FFF2-40B4-BE49-F238E27FC236}">
                <a16:creationId xmlns:a16="http://schemas.microsoft.com/office/drawing/2014/main" id="{EB712DC4-7EE3-3B4C-B442-1E07AFBBFB4A}"/>
              </a:ext>
            </a:extLst>
          </p:cNvPr>
          <p:cNvSpPr txBox="1"/>
          <p:nvPr/>
        </p:nvSpPr>
        <p:spPr>
          <a:xfrm>
            <a:off x="6569555" y="301859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2018</a:t>
            </a:r>
          </a:p>
        </p:txBody>
      </p:sp>
      <p:sp>
        <p:nvSpPr>
          <p:cNvPr id="41" name="TextBox 40">
            <a:extLst>
              <a:ext uri="{FF2B5EF4-FFF2-40B4-BE49-F238E27FC236}">
                <a16:creationId xmlns:a16="http://schemas.microsoft.com/office/drawing/2014/main" id="{92CC877F-4A64-8840-9398-F82EEDD6CEFC}"/>
              </a:ext>
            </a:extLst>
          </p:cNvPr>
          <p:cNvSpPr txBox="1"/>
          <p:nvPr/>
        </p:nvSpPr>
        <p:spPr>
          <a:xfrm>
            <a:off x="8701740" y="301859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2020</a:t>
            </a:r>
          </a:p>
        </p:txBody>
      </p:sp>
      <p:sp>
        <p:nvSpPr>
          <p:cNvPr id="42" name="TextBox 41">
            <a:extLst>
              <a:ext uri="{FF2B5EF4-FFF2-40B4-BE49-F238E27FC236}">
                <a16:creationId xmlns:a16="http://schemas.microsoft.com/office/drawing/2014/main" id="{F0F1D1C7-F61B-684F-8FBD-716170109BF1}"/>
              </a:ext>
            </a:extLst>
          </p:cNvPr>
          <p:cNvSpPr txBox="1"/>
          <p:nvPr/>
        </p:nvSpPr>
        <p:spPr>
          <a:xfrm>
            <a:off x="10831481" y="3029101"/>
            <a:ext cx="834047" cy="215444"/>
          </a:xfrm>
          <a:prstGeom prst="rect">
            <a:avLst/>
          </a:prstGeom>
          <a:noFill/>
        </p:spPr>
        <p:txBody>
          <a:bodyPr wrap="square" lIns="0" tIns="0" rIns="0" bIns="0" rtlCol="0">
            <a:spAutoFit/>
          </a:bodyPr>
          <a:lstStyle/>
          <a:p>
            <a:pPr algn="ctr" defTabSz="1219140">
              <a:defRPr/>
            </a:pPr>
            <a:r>
              <a:rPr lang="en-US" sz="1400">
                <a:solidFill>
                  <a:srgbClr val="000000">
                    <a:lumMod val="50000"/>
                    <a:lumOff val="50000"/>
                  </a:srgbClr>
                </a:solidFill>
                <a:latin typeface="Calibri Regular"/>
              </a:rPr>
              <a:t>2022</a:t>
            </a:r>
          </a:p>
        </p:txBody>
      </p:sp>
    </p:spTree>
    <p:extLst>
      <p:ext uri="{BB962C8B-B14F-4D97-AF65-F5344CB8AC3E}">
        <p14:creationId xmlns:p14="http://schemas.microsoft.com/office/powerpoint/2010/main" val="365142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2FF0097-7FD9-4E30-B367-DE9B9402D3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Object 8" hidden="1">
                        <a:extLst>
                          <a:ext uri="{FF2B5EF4-FFF2-40B4-BE49-F238E27FC236}">
                            <a16:creationId xmlns:a16="http://schemas.microsoft.com/office/drawing/2014/main" id="{72FF0097-7FD9-4E30-B367-DE9B9402D3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Titre 1">
            <a:extLst>
              <a:ext uri="{FF2B5EF4-FFF2-40B4-BE49-F238E27FC236}">
                <a16:creationId xmlns:a16="http://schemas.microsoft.com/office/drawing/2014/main" id="{02C402D9-1D59-4F42-AA36-05A6F994F3FB}"/>
              </a:ext>
            </a:extLst>
          </p:cNvPr>
          <p:cNvSpPr txBox="1">
            <a:spLocks/>
          </p:cNvSpPr>
          <p:nvPr/>
        </p:nvSpPr>
        <p:spPr>
          <a:xfrm>
            <a:off x="763859" y="224460"/>
            <a:ext cx="4029764" cy="285578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fr-FR" sz="1400" b="0" i="1" u="none" strike="noStrike" kern="1200" cap="none" spc="0" normalizeH="0" baseline="0" noProof="0">
              <a:ln>
                <a:noFill/>
              </a:ln>
              <a:solidFill>
                <a:srgbClr val="1F3864"/>
              </a:solidFill>
              <a:effectLst/>
              <a:uLnTx/>
              <a:uFillTx/>
              <a:latin typeface="Eras Demi ITC" panose="020B0805030504020804" pitchFamily="34" charset="0"/>
              <a:ea typeface="+mj-ea"/>
              <a:cs typeface="Poppins" panose="00000500000000000000" pitchFamily="2" charset="0"/>
            </a:endParaRPr>
          </a:p>
        </p:txBody>
      </p:sp>
      <p:sp>
        <p:nvSpPr>
          <p:cNvPr id="2" name="TextBox 1"/>
          <p:cNvSpPr txBox="1"/>
          <p:nvPr/>
        </p:nvSpPr>
        <p:spPr>
          <a:xfrm>
            <a:off x="319156" y="231639"/>
            <a:ext cx="96803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F3864"/>
                </a:solidFill>
                <a:effectLst/>
                <a:uLnTx/>
                <a:uFillTx/>
                <a:ea typeface="+mn-ea"/>
                <a:cs typeface="Arial" panose="020B0604020202020204" pitchFamily="34" charset="0"/>
              </a:rPr>
              <a:t>Leading With Purpose</a:t>
            </a:r>
          </a:p>
        </p:txBody>
      </p:sp>
      <p:sp>
        <p:nvSpPr>
          <p:cNvPr id="10" name="Text Placeholder 2">
            <a:extLst>
              <a:ext uri="{FF2B5EF4-FFF2-40B4-BE49-F238E27FC236}">
                <a16:creationId xmlns:a16="http://schemas.microsoft.com/office/drawing/2014/main" id="{0F79E8DF-E62D-4482-90C3-42CCAE8845E5}"/>
              </a:ext>
            </a:extLst>
          </p:cNvPr>
          <p:cNvSpPr txBox="1">
            <a:spLocks/>
          </p:cNvSpPr>
          <p:nvPr/>
        </p:nvSpPr>
        <p:spPr>
          <a:xfrm>
            <a:off x="69975" y="1125598"/>
            <a:ext cx="7842125" cy="4499627"/>
          </a:xfrm>
          <a:prstGeom prst="rect">
            <a:avLst/>
          </a:prstGeom>
          <a:noFill/>
          <a:ln>
            <a:noFill/>
          </a:ln>
        </p:spPr>
        <p:txBody>
          <a:bodyPr vert="horz" lIns="365760" tIns="365760" rIns="365760" bIns="365760" rtlCol="0" anchor="ctr">
            <a:noAutofit/>
            <a:scene3d>
              <a:camera prst="orthographicFront"/>
              <a:lightRig rig="threePt" dir="t"/>
            </a:scene3d>
            <a:sp3d extrusionH="82550">
              <a:bevelT w="44450" h="25400" prst="coolSlant"/>
            </a:sp3d>
          </a:bodyPr>
          <a:lstStyle>
            <a:lvl1pPr marL="0" eaLnBrk="1" hangingPunct="1">
              <a:spcAft>
                <a:spcPts val="600"/>
              </a:spcAft>
              <a:defRPr sz="1600" b="0" baseline="0">
                <a:solidFill>
                  <a:srgbClr val="273C99"/>
                </a:solidFill>
                <a:latin typeface="+mn-lt"/>
                <a:ea typeface="+mn-ea"/>
                <a:cs typeface="+mn-cs"/>
              </a:defRPr>
            </a:lvl1pPr>
            <a:lvl2pPr marL="114300" indent="0" eaLnBrk="1" hangingPunct="1">
              <a:spcAft>
                <a:spcPts val="600"/>
              </a:spcAft>
              <a:buClr>
                <a:schemeClr val="bg2">
                  <a:lumMod val="50000"/>
                </a:schemeClr>
              </a:buClr>
              <a:buFont typeface="Wingdings 3" panose="05040102010807070707" pitchFamily="18" charset="2"/>
              <a:buNone/>
              <a:defRPr lang="en-US" sz="1400" baseline="0" noProof="0" dirty="0" smtClean="0">
                <a:latin typeface="+mn-lt"/>
                <a:ea typeface="+mn-ea"/>
                <a:cs typeface="+mn-cs"/>
              </a:defRPr>
            </a:lvl2pPr>
            <a:lvl3pPr marL="514350" indent="-285750" eaLnBrk="1" hangingPunct="1">
              <a:buClr>
                <a:schemeClr val="bg2">
                  <a:lumMod val="50000"/>
                </a:schemeClr>
              </a:buClr>
              <a:buFont typeface="Arial" panose="020B0604020202020204" pitchFamily="34" charset="0"/>
              <a:buChar char="•"/>
              <a:defRPr lang="en-US" sz="1400" baseline="0" noProof="0" dirty="0" smtClean="0">
                <a:latin typeface="+mn-lt"/>
                <a:ea typeface="+mn-ea"/>
                <a:cs typeface="+mn-cs"/>
              </a:defRPr>
            </a:lvl3pPr>
            <a:lvl4pPr marL="690563" indent="-171450" eaLnBrk="1" hangingPunct="1">
              <a:spcBef>
                <a:spcPts val="300"/>
              </a:spcBef>
              <a:buClr>
                <a:schemeClr val="tx1"/>
              </a:buClr>
              <a:buFont typeface="Roboto" panose="02000000000000000000" pitchFamily="2" charset="0"/>
              <a:buChar char="»"/>
              <a:defRPr lang="en-US" sz="1200" baseline="0" noProof="0" dirty="0" smtClean="0">
                <a:latin typeface="+mn-lt"/>
                <a:ea typeface="+mn-ea"/>
                <a:cs typeface="+mn-cs"/>
              </a:defRPr>
            </a:lvl4pPr>
            <a:lvl5pPr marL="1081088" indent="-285750" eaLnBrk="1" hangingPunct="1">
              <a:buFont typeface="Wingdings" panose="05000000000000000000" pitchFamily="2" charset="2"/>
              <a:buChar char="§"/>
              <a:defRPr lang="en-US" sz="1200" baseline="0" noProof="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0" normalizeH="0" baseline="0" noProof="0">
                <a:ln>
                  <a:noFill/>
                </a:ln>
                <a:solidFill>
                  <a:srgbClr val="1F3864"/>
                </a:solidFill>
                <a:effectLst/>
                <a:uLnTx/>
                <a:uFillTx/>
                <a:ea typeface="+mn-ea"/>
                <a:cs typeface="Arial" panose="020B0604020202020204" pitchFamily="34" charset="0"/>
              </a:rPr>
              <a:t>The SPE Gaia Sustainability Program:</a:t>
            </a: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Helps align us on a vision of humanity learning to </a:t>
            </a:r>
            <a:r>
              <a:rPr kumimoji="0" lang="en-US" sz="2200" b="1" i="0" u="none" strike="noStrike" kern="0" cap="none" spc="0" normalizeH="0" baseline="0" noProof="0">
                <a:ln>
                  <a:noFill/>
                </a:ln>
                <a:solidFill>
                  <a:srgbClr val="1F3864"/>
                </a:solidFill>
                <a:effectLst/>
                <a:uLnTx/>
                <a:uFillTx/>
                <a:ea typeface="+mn-ea"/>
                <a:cs typeface="Arial" panose="020B0604020202020204" pitchFamily="34" charset="0"/>
              </a:rPr>
              <a:t>operate within planetary boundaries</a:t>
            </a:r>
            <a:endParaRPr kumimoji="0" lang="en-US" sz="2200" b="0" i="0" u="none" strike="noStrike" kern="0" cap="none" spc="0" normalizeH="0" baseline="0" noProof="0">
              <a:ln>
                <a:noFill/>
              </a:ln>
              <a:solidFill>
                <a:srgbClr val="1F3864"/>
              </a:solidFill>
              <a:effectLst/>
              <a:uLnTx/>
              <a:uFillTx/>
              <a:ea typeface="+mn-ea"/>
              <a:cs typeface="Arial" panose="020B0604020202020204" pitchFamily="34" charset="0"/>
            </a:endParaRP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Scales efforts that </a:t>
            </a:r>
            <a:r>
              <a:rPr kumimoji="0" lang="en-US" sz="2200" b="1" i="0" u="none" strike="noStrike" kern="0" cap="none" spc="0" normalizeH="0" baseline="0" noProof="0">
                <a:ln>
                  <a:noFill/>
                </a:ln>
                <a:solidFill>
                  <a:srgbClr val="1F3864"/>
                </a:solidFill>
                <a:effectLst/>
                <a:uLnTx/>
                <a:uFillTx/>
                <a:ea typeface="+mn-ea"/>
                <a:cs typeface="Arial" panose="020B0604020202020204" pitchFamily="34" charset="0"/>
              </a:rPr>
              <a:t>rise to the scale of urgency </a:t>
            </a: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of the planet’s sustainability challenges</a:t>
            </a: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Builds on members’ core and transferrable </a:t>
            </a:r>
            <a:r>
              <a:rPr kumimoji="0" lang="en-US" sz="2200" b="1" i="0" u="none" strike="noStrike" kern="0" cap="none" spc="0" normalizeH="0" baseline="0" noProof="0">
                <a:ln>
                  <a:noFill/>
                </a:ln>
                <a:solidFill>
                  <a:srgbClr val="1F3864"/>
                </a:solidFill>
                <a:effectLst/>
                <a:uLnTx/>
                <a:uFillTx/>
                <a:ea typeface="+mn-ea"/>
                <a:cs typeface="Arial" panose="020B0604020202020204" pitchFamily="34" charset="0"/>
              </a:rPr>
              <a:t>skills</a:t>
            </a: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GB" sz="2200" b="0" i="0" u="none" strike="noStrike" kern="0" cap="none" spc="0" normalizeH="0" baseline="0" noProof="0">
                <a:ln>
                  <a:noFill/>
                </a:ln>
                <a:solidFill>
                  <a:srgbClr val="1F3864"/>
                </a:solidFill>
                <a:effectLst/>
                <a:uLnTx/>
                <a:uFillTx/>
                <a:ea typeface="+mn-ea"/>
                <a:cs typeface="Arial" panose="020B0604020202020204" pitchFamily="34" charset="0"/>
              </a:rPr>
              <a:t>Provides a </a:t>
            </a:r>
            <a:r>
              <a:rPr kumimoji="0" lang="en-GB" sz="2200" b="1" i="0" u="none" strike="noStrike" kern="0" cap="none" spc="0" normalizeH="0" baseline="0" noProof="0">
                <a:ln>
                  <a:noFill/>
                </a:ln>
                <a:solidFill>
                  <a:srgbClr val="1F3864"/>
                </a:solidFill>
                <a:effectLst/>
                <a:uLnTx/>
                <a:uFillTx/>
                <a:ea typeface="+mn-ea"/>
                <a:cs typeface="Arial" panose="020B0604020202020204" pitchFamily="34" charset="0"/>
              </a:rPr>
              <a:t>safe space </a:t>
            </a:r>
            <a:r>
              <a:rPr kumimoji="0" lang="en-GB" sz="2200" b="0" i="0" u="none" strike="noStrike" kern="0" cap="none" spc="0" normalizeH="0" baseline="0" noProof="0">
                <a:ln>
                  <a:noFill/>
                </a:ln>
                <a:solidFill>
                  <a:srgbClr val="1F3864"/>
                </a:solidFill>
                <a:effectLst/>
                <a:uLnTx/>
                <a:uFillTx/>
                <a:ea typeface="+mn-ea"/>
                <a:cs typeface="Arial" panose="020B0604020202020204" pitchFamily="34" charset="0"/>
              </a:rPr>
              <a:t>for learning and engagement</a:t>
            </a: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GB" sz="2200" b="0" i="0" u="none" strike="noStrike" kern="0" cap="none" spc="0" normalizeH="0" baseline="0" noProof="0">
                <a:ln>
                  <a:noFill/>
                </a:ln>
                <a:solidFill>
                  <a:srgbClr val="1F3864"/>
                </a:solidFill>
                <a:effectLst/>
                <a:uLnTx/>
                <a:uFillTx/>
                <a:ea typeface="+mn-ea"/>
                <a:cs typeface="Arial" panose="020B0604020202020204" pitchFamily="34" charset="0"/>
              </a:rPr>
              <a:t>Demonstrates </a:t>
            </a:r>
            <a:r>
              <a:rPr kumimoji="0" lang="en-GB" sz="2200" b="1" i="0" u="none" strike="noStrike" kern="0" cap="none" spc="0" normalizeH="0" baseline="0" noProof="0">
                <a:ln>
                  <a:noFill/>
                </a:ln>
                <a:solidFill>
                  <a:srgbClr val="1F3864"/>
                </a:solidFill>
                <a:effectLst/>
                <a:uLnTx/>
                <a:uFillTx/>
                <a:ea typeface="+mn-ea"/>
                <a:cs typeface="Arial" panose="020B0604020202020204" pitchFamily="34" charset="0"/>
              </a:rPr>
              <a:t>O&amp;G is critical and will lead</a:t>
            </a:r>
            <a:r>
              <a:rPr kumimoji="0" lang="en-GB" sz="2200" b="0" i="0" u="none" strike="noStrike" kern="0" cap="none" spc="0" normalizeH="0" baseline="0" noProof="0">
                <a:ln>
                  <a:noFill/>
                </a:ln>
                <a:solidFill>
                  <a:srgbClr val="1F3864"/>
                </a:solidFill>
                <a:effectLst/>
                <a:uLnTx/>
                <a:uFillTx/>
                <a:ea typeface="+mn-ea"/>
                <a:cs typeface="Arial" panose="020B0604020202020204" pitchFamily="34" charset="0"/>
              </a:rPr>
              <a:t> a just energy transition that also expands access to energy</a:t>
            </a:r>
            <a:endParaRPr kumimoji="0" lang="en-US" sz="2200" b="0" i="0" u="none" strike="noStrike" kern="0" cap="none" spc="0" normalizeH="0" baseline="0" noProof="0">
              <a:ln>
                <a:noFill/>
              </a:ln>
              <a:solidFill>
                <a:srgbClr val="1F3864"/>
              </a:solidFill>
              <a:effectLst/>
              <a:uLnTx/>
              <a:uFillTx/>
              <a:ea typeface="+mn-ea"/>
              <a:cs typeface="Arial" panose="020B0604020202020204" pitchFamily="34" charset="0"/>
            </a:endParaRP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GB" sz="2200" b="0" i="0" u="none" strike="noStrike" kern="0" cap="none" spc="0" normalizeH="0" baseline="0" noProof="0">
                <a:ln>
                  <a:noFill/>
                </a:ln>
                <a:solidFill>
                  <a:srgbClr val="1F3864"/>
                </a:solidFill>
                <a:effectLst/>
                <a:uLnTx/>
                <a:uFillTx/>
                <a:ea typeface="+mn-ea"/>
                <a:cs typeface="Arial" panose="020B0604020202020204" pitchFamily="34" charset="0"/>
              </a:rPr>
              <a:t>Embraces </a:t>
            </a:r>
            <a:r>
              <a:rPr kumimoji="0" lang="en-GB" sz="2200" b="1" i="0" u="none" strike="noStrike" kern="0" cap="none" spc="0" normalizeH="0" baseline="0" noProof="0">
                <a:ln>
                  <a:noFill/>
                </a:ln>
                <a:solidFill>
                  <a:srgbClr val="1F3864"/>
                </a:solidFill>
                <a:effectLst/>
                <a:uLnTx/>
                <a:uFillTx/>
                <a:ea typeface="+mn-ea"/>
                <a:cs typeface="Arial" panose="020B0604020202020204" pitchFamily="34" charset="0"/>
              </a:rPr>
              <a:t>new bodies of knowledge </a:t>
            </a:r>
            <a:endParaRPr kumimoji="0" lang="en-US" sz="2200" b="0" i="0" u="none" strike="noStrike" kern="0" cap="none" spc="0" normalizeH="0" baseline="0" noProof="0">
              <a:ln>
                <a:noFill/>
              </a:ln>
              <a:solidFill>
                <a:srgbClr val="1F3864"/>
              </a:solidFill>
              <a:effectLst/>
              <a:uLnTx/>
              <a:uFillTx/>
              <a:ea typeface="+mn-ea"/>
              <a:cs typeface="Arial" panose="020B0604020202020204" pitchFamily="34" charset="0"/>
            </a:endParaRPr>
          </a:p>
          <a:p>
            <a:pPr marL="285750" marR="0" lvl="0" indent="-285750" algn="l" defTabSz="914400" rtl="0" eaLnBrk="1" fontAlgn="auto" latinLnBrk="0" hangingPunct="1">
              <a:lnSpc>
                <a:spcPts val="2400"/>
              </a:lnSpc>
              <a:spcBef>
                <a:spcPts val="0"/>
              </a:spcBef>
              <a:spcAft>
                <a:spcPts val="600"/>
              </a:spcAft>
              <a:buClrTx/>
              <a:buSzTx/>
              <a:buFont typeface="Arial" panose="020B0604020202020204" pitchFamily="34" charset="0"/>
              <a:buChar char="•"/>
              <a:tabLst/>
              <a:defRPr/>
            </a:pP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Provides a means to </a:t>
            </a:r>
            <a:r>
              <a:rPr kumimoji="0" lang="en-US" sz="2200" b="1" i="0" u="none" strike="noStrike" kern="0" cap="none" spc="0" normalizeH="0" baseline="0" noProof="0">
                <a:ln>
                  <a:noFill/>
                </a:ln>
                <a:solidFill>
                  <a:srgbClr val="1F3864"/>
                </a:solidFill>
                <a:effectLst/>
                <a:uLnTx/>
                <a:uFillTx/>
                <a:ea typeface="+mn-ea"/>
                <a:cs typeface="Arial" panose="020B0604020202020204" pitchFamily="34" charset="0"/>
              </a:rPr>
              <a:t>aggregate and align actions </a:t>
            </a:r>
            <a:r>
              <a:rPr kumimoji="0" lang="en-US" sz="2200" b="0" i="0" u="none" strike="noStrike" kern="0" cap="none" spc="0" normalizeH="0" baseline="0" noProof="0">
                <a:ln>
                  <a:noFill/>
                </a:ln>
                <a:solidFill>
                  <a:srgbClr val="1F3864"/>
                </a:solidFill>
                <a:effectLst/>
                <a:uLnTx/>
                <a:uFillTx/>
                <a:ea typeface="+mn-ea"/>
                <a:cs typeface="Arial" panose="020B0604020202020204" pitchFamily="34" charset="0"/>
              </a:rPr>
              <a:t>to accelerate the construction of a resilient, sustainable  future energy system</a:t>
            </a:r>
          </a:p>
        </p:txBody>
      </p:sp>
      <p:grpSp>
        <p:nvGrpSpPr>
          <p:cNvPr id="4" name="Group 3">
            <a:extLst>
              <a:ext uri="{FF2B5EF4-FFF2-40B4-BE49-F238E27FC236}">
                <a16:creationId xmlns:a16="http://schemas.microsoft.com/office/drawing/2014/main" id="{77EADE89-3AF4-4C0C-8334-BB8055ED6E78}"/>
              </a:ext>
            </a:extLst>
          </p:cNvPr>
          <p:cNvGrpSpPr/>
          <p:nvPr/>
        </p:nvGrpSpPr>
        <p:grpSpPr>
          <a:xfrm>
            <a:off x="7505700" y="1306231"/>
            <a:ext cx="4324887" cy="4097333"/>
            <a:chOff x="6864939" y="1224038"/>
            <a:chExt cx="3734440" cy="3537952"/>
          </a:xfrm>
        </p:grpSpPr>
        <p:sp>
          <p:nvSpPr>
            <p:cNvPr id="3" name="Oval 2">
              <a:extLst>
                <a:ext uri="{FF2B5EF4-FFF2-40B4-BE49-F238E27FC236}">
                  <a16:creationId xmlns:a16="http://schemas.microsoft.com/office/drawing/2014/main" id="{23FA8322-45D4-4CD9-BD50-B0DDC414196B}"/>
                </a:ext>
              </a:extLst>
            </p:cNvPr>
            <p:cNvSpPr/>
            <p:nvPr/>
          </p:nvSpPr>
          <p:spPr>
            <a:xfrm>
              <a:off x="7665679" y="1224038"/>
              <a:ext cx="2047875" cy="2047875"/>
            </a:xfrm>
            <a:prstGeom prst="ellipse">
              <a:avLst/>
            </a:prstGeom>
            <a:solidFill>
              <a:srgbClr val="008067">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D4C93"/>
                  </a:solidFill>
                  <a:effectLst/>
                  <a:uLnTx/>
                  <a:uFillTx/>
                  <a:latin typeface="Calibri" panose="020F0502020204030204"/>
                  <a:ea typeface="+mn-ea"/>
                  <a:cs typeface="+mn-cs"/>
                </a:rPr>
                <a:t>Unifying </a:t>
              </a:r>
              <a:r>
                <a:rPr kumimoji="0" lang="en-GB" sz="2000" b="1" i="0" u="none" strike="noStrike" kern="1200" cap="none" spc="0" normalizeH="0" baseline="0" noProof="0">
                  <a:ln>
                    <a:noFill/>
                  </a:ln>
                  <a:solidFill>
                    <a:srgbClr val="0D4C93"/>
                  </a:solidFill>
                  <a:effectLst/>
                  <a:uLnTx/>
                  <a:uFillTx/>
                  <a:latin typeface="Calibri" panose="020F0502020204030204"/>
                  <a:ea typeface="+mn-ea"/>
                  <a:cs typeface="+mn-cs"/>
                </a:rPr>
                <a:t>Brand</a:t>
              </a:r>
            </a:p>
          </p:txBody>
        </p:sp>
        <p:sp>
          <p:nvSpPr>
            <p:cNvPr id="19" name="Oval 18">
              <a:extLst>
                <a:ext uri="{FF2B5EF4-FFF2-40B4-BE49-F238E27FC236}">
                  <a16:creationId xmlns:a16="http://schemas.microsoft.com/office/drawing/2014/main" id="{7B5A7AF5-8689-44B0-B8DE-AF0FD54B2508}"/>
                </a:ext>
              </a:extLst>
            </p:cNvPr>
            <p:cNvSpPr/>
            <p:nvPr/>
          </p:nvSpPr>
          <p:spPr>
            <a:xfrm>
              <a:off x="8551504" y="2714115"/>
              <a:ext cx="2047875" cy="2047875"/>
            </a:xfrm>
            <a:prstGeom prst="ellipse">
              <a:avLst/>
            </a:prstGeom>
            <a:solidFill>
              <a:srgbClr val="008067">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D4C93"/>
                  </a:solidFill>
                  <a:effectLst/>
                  <a:uLnTx/>
                  <a:uFillTx/>
                  <a:latin typeface="Calibri" panose="020F0502020204030204"/>
                  <a:ea typeface="+mn-ea"/>
                  <a:cs typeface="+mn-cs"/>
                </a:rPr>
                <a:t>Ecosystem of </a:t>
              </a:r>
              <a:r>
                <a:rPr kumimoji="0" lang="en-GB" sz="2000" b="1" i="0" u="none" strike="noStrike" kern="1200" cap="none" spc="0" normalizeH="0" baseline="0" noProof="0">
                  <a:ln>
                    <a:noFill/>
                  </a:ln>
                  <a:solidFill>
                    <a:srgbClr val="0D4C93"/>
                  </a:solidFill>
                  <a:effectLst/>
                  <a:uLnTx/>
                  <a:uFillTx/>
                  <a:latin typeface="Calibri" panose="020F0502020204030204"/>
                  <a:ea typeface="+mn-ea"/>
                  <a:cs typeface="+mn-cs"/>
                </a:rPr>
                <a:t>Aligned</a:t>
              </a:r>
              <a:r>
                <a:rPr kumimoji="0" lang="en-GB" sz="2000" b="0" i="0" u="none" strike="noStrike" kern="1200" cap="none" spc="0" normalizeH="0" baseline="0" noProof="0">
                  <a:ln>
                    <a:noFill/>
                  </a:ln>
                  <a:solidFill>
                    <a:srgbClr val="0D4C93"/>
                  </a:solidFill>
                  <a:effectLst/>
                  <a:uLnTx/>
                  <a:uFillTx/>
                  <a:latin typeface="Calibri" panose="020F0502020204030204"/>
                  <a:ea typeface="+mn-ea"/>
                  <a:cs typeface="+mn-cs"/>
                </a:rPr>
                <a:t> </a:t>
              </a:r>
              <a:r>
                <a:rPr kumimoji="0" lang="en-GB" sz="2000" b="1" i="0" u="none" strike="noStrike" kern="1200" cap="none" spc="0" normalizeH="0" baseline="0" noProof="0">
                  <a:ln>
                    <a:noFill/>
                  </a:ln>
                  <a:solidFill>
                    <a:srgbClr val="0D4C93"/>
                  </a:solidFill>
                  <a:effectLst/>
                  <a:uLnTx/>
                  <a:uFillTx/>
                  <a:latin typeface="Calibri" panose="020F0502020204030204"/>
                  <a:ea typeface="+mn-ea"/>
                  <a:cs typeface="+mn-cs"/>
                </a:rPr>
                <a:t>Actors</a:t>
              </a:r>
            </a:p>
          </p:txBody>
        </p:sp>
        <p:sp>
          <p:nvSpPr>
            <p:cNvPr id="20" name="Oval 19">
              <a:extLst>
                <a:ext uri="{FF2B5EF4-FFF2-40B4-BE49-F238E27FC236}">
                  <a16:creationId xmlns:a16="http://schemas.microsoft.com/office/drawing/2014/main" id="{207A0B85-2BD4-45C2-8FCA-FD40A739BF65}"/>
                </a:ext>
              </a:extLst>
            </p:cNvPr>
            <p:cNvSpPr/>
            <p:nvPr/>
          </p:nvSpPr>
          <p:spPr>
            <a:xfrm>
              <a:off x="6864939" y="2714115"/>
              <a:ext cx="2047875" cy="2047875"/>
            </a:xfrm>
            <a:prstGeom prst="ellipse">
              <a:avLst/>
            </a:prstGeom>
            <a:solidFill>
              <a:srgbClr val="008067">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D4C93"/>
                  </a:solidFill>
                  <a:effectLst/>
                  <a:uLnTx/>
                  <a:uFillTx/>
                  <a:latin typeface="Calibri" panose="020F0502020204030204"/>
                  <a:ea typeface="+mn-ea"/>
                  <a:cs typeface="+mn-cs"/>
                </a:rPr>
                <a:t>Strategic Programming </a:t>
              </a:r>
              <a:r>
                <a:rPr kumimoji="0" lang="en-GB" sz="2000" b="1" i="0" u="none" strike="noStrike" kern="1200" cap="none" spc="0" normalizeH="0" baseline="0" noProof="0">
                  <a:ln>
                    <a:noFill/>
                  </a:ln>
                  <a:solidFill>
                    <a:srgbClr val="0D4C93"/>
                  </a:solidFill>
                  <a:effectLst/>
                  <a:uLnTx/>
                  <a:uFillTx/>
                  <a:latin typeface="Calibri" panose="020F0502020204030204"/>
                  <a:ea typeface="+mn-ea"/>
                  <a:cs typeface="+mn-cs"/>
                </a:rPr>
                <a:t>Framework</a:t>
              </a:r>
            </a:p>
          </p:txBody>
        </p:sp>
      </p:grpSp>
      <p:cxnSp>
        <p:nvCxnSpPr>
          <p:cNvPr id="6" name="Straight Connector 5">
            <a:extLst>
              <a:ext uri="{FF2B5EF4-FFF2-40B4-BE49-F238E27FC236}">
                <a16:creationId xmlns:a16="http://schemas.microsoft.com/office/drawing/2014/main" id="{442B9641-31C5-46FF-A324-11D259133B4B}"/>
              </a:ext>
            </a:extLst>
          </p:cNvPr>
          <p:cNvCxnSpPr>
            <a:cxnSpLocks/>
          </p:cNvCxnSpPr>
          <p:nvPr/>
        </p:nvCxnSpPr>
        <p:spPr>
          <a:xfrm>
            <a:off x="421240" y="1421971"/>
            <a:ext cx="7084460" cy="0"/>
          </a:xfrm>
          <a:prstGeom prst="line">
            <a:avLst/>
          </a:prstGeom>
          <a:ln>
            <a:solidFill>
              <a:srgbClr val="0180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8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8FCCDB9-0165-485D-B344-D335C3E8A7B4}"/>
              </a:ext>
            </a:extLst>
          </p:cNvPr>
          <p:cNvGraphicFramePr>
            <a:graphicFrameLocks noChangeAspect="1"/>
          </p:cNvGraphicFramePr>
          <p:nvPr>
            <p:custDataLst>
              <p:tags r:id="rId1"/>
            </p:custDataLst>
            <p:extLst>
              <p:ext uri="{D42A27DB-BD31-4B8C-83A1-F6EECF244321}">
                <p14:modId xmlns:p14="http://schemas.microsoft.com/office/powerpoint/2010/main" val="116949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28FCCDB9-0165-485D-B344-D335C3E8A7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CB3223-58AA-4FC7-A203-99E1827F5426}"/>
              </a:ext>
            </a:extLst>
          </p:cNvPr>
          <p:cNvSpPr>
            <a:spLocks noGrp="1"/>
          </p:cNvSpPr>
          <p:nvPr>
            <p:ph type="title"/>
          </p:nvPr>
        </p:nvSpPr>
        <p:spPr>
          <a:xfrm>
            <a:off x="421386" y="430213"/>
            <a:ext cx="10722864" cy="738188"/>
          </a:xfrm>
        </p:spPr>
        <p:txBody>
          <a:bodyPr vert="horz">
            <a:normAutofit/>
          </a:bodyPr>
          <a:lstStyle/>
          <a:p>
            <a:r>
              <a:rPr lang="en-US" sz="4000">
                <a:latin typeface="+mn-lt"/>
              </a:rPr>
              <a:t>Serving our community</a:t>
            </a:r>
          </a:p>
        </p:txBody>
      </p:sp>
      <p:sp>
        <p:nvSpPr>
          <p:cNvPr id="4" name="Content Placeholder 3">
            <a:extLst>
              <a:ext uri="{FF2B5EF4-FFF2-40B4-BE49-F238E27FC236}">
                <a16:creationId xmlns:a16="http://schemas.microsoft.com/office/drawing/2014/main" id="{AC94A041-D714-455C-82A9-E0DB9BE2CF2A}"/>
              </a:ext>
            </a:extLst>
          </p:cNvPr>
          <p:cNvSpPr>
            <a:spLocks noGrp="1"/>
          </p:cNvSpPr>
          <p:nvPr>
            <p:ph idx="1"/>
          </p:nvPr>
        </p:nvSpPr>
        <p:spPr>
          <a:xfrm>
            <a:off x="421385" y="1487386"/>
            <a:ext cx="11494389" cy="3908762"/>
          </a:xfrm>
          <a:prstGeom prst="rect">
            <a:avLst/>
          </a:prstGeom>
        </p:spPr>
        <p:txBody>
          <a:bodyPr wrap="square">
            <a:spAutoFit/>
          </a:bodyPr>
          <a:lstStyle/>
          <a:p>
            <a:pPr marL="171450" indent="-171450">
              <a:spcBef>
                <a:spcPts val="1200"/>
              </a:spcBef>
              <a:buFont typeface="Arial" panose="020B0604020202020204" pitchFamily="34" charset="0"/>
              <a:buChar char="•"/>
            </a:pPr>
            <a:r>
              <a:rPr lang="en-US" sz="2200" b="1">
                <a:solidFill>
                  <a:schemeClr val="tx2">
                    <a:lumMod val="75000"/>
                  </a:schemeClr>
                </a:solidFill>
              </a:rPr>
              <a:t>Connect you with a community</a:t>
            </a:r>
            <a:r>
              <a:rPr lang="en-US" sz="2200">
                <a:solidFill>
                  <a:schemeClr val="tx2">
                    <a:lumMod val="75000"/>
                  </a:schemeClr>
                </a:solidFill>
              </a:rPr>
              <a:t> of dynamic technical professionals committed to the oil and gas industry </a:t>
            </a:r>
            <a:r>
              <a:rPr lang="en-US" sz="2200" i="1">
                <a:solidFill>
                  <a:schemeClr val="tx2">
                    <a:lumMod val="75000"/>
                  </a:schemeClr>
                </a:solidFill>
              </a:rPr>
              <a:t>and</a:t>
            </a:r>
            <a:r>
              <a:rPr lang="en-US" sz="2200">
                <a:solidFill>
                  <a:schemeClr val="tx2">
                    <a:lumMod val="75000"/>
                  </a:schemeClr>
                </a:solidFill>
              </a:rPr>
              <a:t> to thriving and operating within planetary boundaries.</a:t>
            </a:r>
          </a:p>
          <a:p>
            <a:pPr marL="171450" indent="-171450">
              <a:spcBef>
                <a:spcPts val="1200"/>
              </a:spcBef>
            </a:pPr>
            <a:r>
              <a:rPr lang="en-US" sz="2200" b="1">
                <a:solidFill>
                  <a:schemeClr val="tx2">
                    <a:lumMod val="75000"/>
                  </a:schemeClr>
                </a:solidFill>
              </a:rPr>
              <a:t>Connect you to top quality events and content </a:t>
            </a:r>
            <a:r>
              <a:rPr lang="en-US" sz="2200">
                <a:solidFill>
                  <a:schemeClr val="tx2">
                    <a:lumMod val="75000"/>
                  </a:schemeClr>
                </a:solidFill>
              </a:rPr>
              <a:t>to accelerate your learning &amp; professional growth</a:t>
            </a:r>
          </a:p>
          <a:p>
            <a:pPr marL="171450" indent="-171450">
              <a:spcBef>
                <a:spcPts val="1200"/>
              </a:spcBef>
            </a:pPr>
            <a:r>
              <a:rPr lang="en-US" sz="2200">
                <a:solidFill>
                  <a:schemeClr val="tx2">
                    <a:lumMod val="75000"/>
                  </a:schemeClr>
                </a:solidFill>
              </a:rPr>
              <a:t>Gain a sense whether our industry is “</a:t>
            </a:r>
            <a:r>
              <a:rPr lang="en-US" sz="2200" b="1">
                <a:solidFill>
                  <a:schemeClr val="tx2">
                    <a:lumMod val="75000"/>
                  </a:schemeClr>
                </a:solidFill>
              </a:rPr>
              <a:t>doing enough, fast enough</a:t>
            </a:r>
            <a:r>
              <a:rPr lang="en-US" sz="2200">
                <a:solidFill>
                  <a:schemeClr val="tx2">
                    <a:lumMod val="75000"/>
                  </a:schemeClr>
                </a:solidFill>
              </a:rPr>
              <a:t>”</a:t>
            </a:r>
          </a:p>
          <a:p>
            <a:pPr marL="171450" indent="-171450">
              <a:spcBef>
                <a:spcPts val="1200"/>
              </a:spcBef>
            </a:pPr>
            <a:r>
              <a:rPr lang="en-US" sz="2200">
                <a:solidFill>
                  <a:schemeClr val="tx2">
                    <a:lumMod val="75000"/>
                  </a:schemeClr>
                </a:solidFill>
              </a:rPr>
              <a:t>Join a </a:t>
            </a:r>
            <a:r>
              <a:rPr lang="en-US" sz="2200" b="1">
                <a:solidFill>
                  <a:schemeClr val="tx2">
                    <a:lumMod val="75000"/>
                  </a:schemeClr>
                </a:solidFill>
              </a:rPr>
              <a:t>bottom-up movement to shatter the “sustainability glass floor”</a:t>
            </a:r>
            <a:r>
              <a:rPr lang="en-US" sz="2200">
                <a:solidFill>
                  <a:schemeClr val="tx2">
                    <a:lumMod val="75000"/>
                  </a:schemeClr>
                </a:solidFill>
              </a:rPr>
              <a:t> to support operations &amp; R&amp;D in operationalizing the UN SDGs</a:t>
            </a:r>
          </a:p>
          <a:p>
            <a:pPr marL="171450" indent="-171450">
              <a:spcBef>
                <a:spcPts val="1200"/>
              </a:spcBef>
              <a:buFont typeface="Arial" panose="020B0604020202020204" pitchFamily="34" charset="0"/>
              <a:buChar char="•"/>
            </a:pPr>
            <a:r>
              <a:rPr lang="en-US" sz="2200" b="1">
                <a:solidFill>
                  <a:schemeClr val="tx2">
                    <a:lumMod val="75000"/>
                  </a:schemeClr>
                </a:solidFill>
              </a:rPr>
              <a:t>Prove through collective action and real progress that our industry can be trusted to lead in the energy transition</a:t>
            </a:r>
            <a:endParaRPr lang="en-US" sz="2200">
              <a:solidFill>
                <a:schemeClr val="tx2">
                  <a:lumMod val="75000"/>
                </a:schemeClr>
              </a:solidFill>
            </a:endParaRPr>
          </a:p>
          <a:p>
            <a:pPr marL="171450" indent="-171450">
              <a:spcBef>
                <a:spcPts val="1200"/>
              </a:spcBef>
              <a:buFont typeface="Arial" panose="020B0604020202020204" pitchFamily="34" charset="0"/>
              <a:buChar char="•"/>
            </a:pPr>
            <a:r>
              <a:rPr lang="en-US" sz="2200">
                <a:solidFill>
                  <a:schemeClr val="tx2">
                    <a:lumMod val="75000"/>
                  </a:schemeClr>
                </a:solidFill>
              </a:rPr>
              <a:t>A safe space for </a:t>
            </a:r>
            <a:r>
              <a:rPr lang="en-US" sz="2200" b="1">
                <a:solidFill>
                  <a:schemeClr val="tx2">
                    <a:lumMod val="75000"/>
                  </a:schemeClr>
                </a:solidFill>
              </a:rPr>
              <a:t>confident collective engagement </a:t>
            </a:r>
            <a:r>
              <a:rPr lang="en-US" sz="2200">
                <a:solidFill>
                  <a:schemeClr val="tx2">
                    <a:lumMod val="75000"/>
                  </a:schemeClr>
                </a:solidFill>
              </a:rPr>
              <a:t>among diverse view holders hosted in SPE event venues</a:t>
            </a:r>
          </a:p>
        </p:txBody>
      </p:sp>
    </p:spTree>
    <p:extLst>
      <p:ext uri="{BB962C8B-B14F-4D97-AF65-F5344CB8AC3E}">
        <p14:creationId xmlns:p14="http://schemas.microsoft.com/office/powerpoint/2010/main" val="105400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F18788-6D76-4BC5-80B2-CD7CDE2B86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D6F18788-6D76-4BC5-80B2-CD7CDE2B86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5" name="Rectangle 84">
            <a:extLst>
              <a:ext uri="{FF2B5EF4-FFF2-40B4-BE49-F238E27FC236}">
                <a16:creationId xmlns:a16="http://schemas.microsoft.com/office/drawing/2014/main" id="{5BFC8F0F-4C94-4B1D-A9A1-8CB6F26C42EC}"/>
              </a:ext>
            </a:extLst>
          </p:cNvPr>
          <p:cNvSpPr/>
          <p:nvPr/>
        </p:nvSpPr>
        <p:spPr>
          <a:xfrm>
            <a:off x="0" y="-48638"/>
            <a:ext cx="12192000" cy="1730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A close up of a sign&#10;&#10;Description automatically generated">
            <a:extLst>
              <a:ext uri="{FF2B5EF4-FFF2-40B4-BE49-F238E27FC236}">
                <a16:creationId xmlns:a16="http://schemas.microsoft.com/office/drawing/2014/main" id="{27BD8335-9C55-44AC-A9CA-2971614065E5}"/>
              </a:ext>
            </a:extLst>
          </p:cNvPr>
          <p:cNvPicPr>
            <a:picLocks noChangeAspect="1"/>
          </p:cNvPicPr>
          <p:nvPr/>
        </p:nvPicPr>
        <p:blipFill>
          <a:blip r:embed="rId6"/>
          <a:stretch>
            <a:fillRect/>
          </a:stretch>
        </p:blipFill>
        <p:spPr>
          <a:xfrm>
            <a:off x="238478" y="261432"/>
            <a:ext cx="1815581" cy="944102"/>
          </a:xfrm>
          <a:prstGeom prst="rect">
            <a:avLst/>
          </a:prstGeom>
        </p:spPr>
      </p:pic>
      <p:graphicFrame>
        <p:nvGraphicFramePr>
          <p:cNvPr id="82" name="Content Placeholder 5">
            <a:extLst>
              <a:ext uri="{FF2B5EF4-FFF2-40B4-BE49-F238E27FC236}">
                <a16:creationId xmlns:a16="http://schemas.microsoft.com/office/drawing/2014/main" id="{F1A213CE-D804-9E47-851C-C5750CF46860}"/>
              </a:ext>
            </a:extLst>
          </p:cNvPr>
          <p:cNvGraphicFramePr>
            <a:graphicFrameLocks/>
          </p:cNvGraphicFramePr>
          <p:nvPr/>
        </p:nvGraphicFramePr>
        <p:xfrm>
          <a:off x="2223117" y="367723"/>
          <a:ext cx="9890506" cy="731520"/>
        </p:xfrm>
        <a:graphic>
          <a:graphicData uri="http://schemas.openxmlformats.org/drawingml/2006/table">
            <a:tbl>
              <a:tblPr firstRow="1" bandRow="1"/>
              <a:tblGrid>
                <a:gridCol w="9890506">
                  <a:extLst>
                    <a:ext uri="{9D8B030D-6E8A-4147-A177-3AD203B41FA5}">
                      <a16:colId xmlns:a16="http://schemas.microsoft.com/office/drawing/2014/main" val="20001"/>
                    </a:ext>
                  </a:extLst>
                </a:gridCol>
              </a:tblGrid>
              <a:tr h="58649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i="0" baseline="0" dirty="0">
                          <a:solidFill>
                            <a:srgbClr val="3E85C7"/>
                          </a:solidFill>
                          <a:latin typeface="+mn-lt"/>
                        </a:rPr>
                        <a:t>9 Element Strategic</a:t>
                      </a:r>
                      <a:r>
                        <a:rPr lang="en-US" sz="2400" b="1" i="0" dirty="0">
                          <a:solidFill>
                            <a:srgbClr val="3E85C7"/>
                          </a:solidFill>
                          <a:latin typeface="+mn-lt"/>
                        </a:rPr>
                        <a:t> Programming Framework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solidFill>
                            <a:srgbClr val="008067"/>
                          </a:solidFill>
                          <a:latin typeface="+mn-lt"/>
                        </a:rPr>
                        <a:t>Engaging and</a:t>
                      </a:r>
                      <a:r>
                        <a:rPr lang="en-US" sz="1800" b="0" i="1" baseline="0" dirty="0">
                          <a:solidFill>
                            <a:srgbClr val="008067"/>
                          </a:solidFill>
                          <a:latin typeface="+mn-lt"/>
                        </a:rPr>
                        <a:t> empowering</a:t>
                      </a:r>
                      <a:r>
                        <a:rPr lang="en-US" sz="1800" b="0" i="1" dirty="0">
                          <a:solidFill>
                            <a:srgbClr val="008067"/>
                          </a:solidFill>
                          <a:latin typeface="+mn-lt"/>
                        </a:rPr>
                        <a:t> engineers and scientists to generate scale and act with urgency &amp; purpose </a:t>
                      </a:r>
                      <a:endParaRPr lang="en-US" sz="1600" b="0" i="1" dirty="0">
                        <a:solidFill>
                          <a:srgbClr val="008067"/>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bl>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222"/>
            <a:ext cx="12268200" cy="6887664"/>
          </a:xfrm>
          <a:prstGeom prst="rect">
            <a:avLst/>
          </a:prstGeom>
        </p:spPr>
      </p:pic>
    </p:spTree>
    <p:extLst>
      <p:ext uri="{BB962C8B-B14F-4D97-AF65-F5344CB8AC3E}">
        <p14:creationId xmlns:p14="http://schemas.microsoft.com/office/powerpoint/2010/main" val="32575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29B7A16-3896-4FC7-84BA-55FA83AD33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F29B7A16-3896-4FC7-84BA-55FA83AD33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 name="Group 1"/>
          <p:cNvGrpSpPr/>
          <p:nvPr/>
        </p:nvGrpSpPr>
        <p:grpSpPr>
          <a:xfrm>
            <a:off x="261257" y="-18484"/>
            <a:ext cx="11488674" cy="6367410"/>
            <a:chOff x="217091" y="-18484"/>
            <a:chExt cx="11488674" cy="6367410"/>
          </a:xfrm>
        </p:grpSpPr>
        <p:sp>
          <p:nvSpPr>
            <p:cNvPr id="54" name="Rectangle 53">
              <a:extLst>
                <a:ext uri="{FF2B5EF4-FFF2-40B4-BE49-F238E27FC236}">
                  <a16:creationId xmlns:a16="http://schemas.microsoft.com/office/drawing/2014/main" id="{014EF90A-D7DC-B14E-BAE9-B7D5FBAFA913}"/>
                </a:ext>
              </a:extLst>
            </p:cNvPr>
            <p:cNvSpPr/>
            <p:nvPr/>
          </p:nvSpPr>
          <p:spPr>
            <a:xfrm>
              <a:off x="2671668" y="-18484"/>
              <a:ext cx="9034097" cy="1840315"/>
            </a:xfrm>
            <a:prstGeom prst="rect">
              <a:avLst/>
            </a:prstGeom>
            <a:solidFill>
              <a:srgbClr val="C7D9EE"/>
            </a:solidFill>
          </p:spPr>
          <p:txBody>
            <a:bodyPr wrap="square" rtlCol="0" anchor="ctr">
              <a:noAutofit/>
            </a:bodyPr>
            <a:lstStyle/>
            <a:p>
              <a:pPr algn="ctr"/>
              <a:endParaRPr lang="en-US" sz="1600" b="1"/>
            </a:p>
          </p:txBody>
        </p:sp>
        <p:sp>
          <p:nvSpPr>
            <p:cNvPr id="55" name="Rectangle 54">
              <a:extLst>
                <a:ext uri="{FF2B5EF4-FFF2-40B4-BE49-F238E27FC236}">
                  <a16:creationId xmlns:a16="http://schemas.microsoft.com/office/drawing/2014/main" id="{FD0D1EBA-3E3B-EF41-AFE8-E13275AD2E09}"/>
                </a:ext>
              </a:extLst>
            </p:cNvPr>
            <p:cNvSpPr/>
            <p:nvPr/>
          </p:nvSpPr>
          <p:spPr>
            <a:xfrm>
              <a:off x="2760516" y="632184"/>
              <a:ext cx="2894305" cy="1394954"/>
            </a:xfrm>
            <a:prstGeom prst="rect">
              <a:avLst/>
            </a:prstGeom>
            <a:solidFill>
              <a:srgbClr val="1C4D8F"/>
            </a:solidFill>
          </p:spPr>
          <p:txBody>
            <a:bodyPr wrap="square" rtlCol="0" anchor="ctr">
              <a:noAutofit/>
            </a:bodyPr>
            <a:lstStyle/>
            <a:p>
              <a:pPr algn="ctr"/>
              <a:endParaRPr lang="en-US" sz="1600" b="1"/>
            </a:p>
          </p:txBody>
        </p:sp>
        <p:sp>
          <p:nvSpPr>
            <p:cNvPr id="56" name="Rectangle 55">
              <a:extLst>
                <a:ext uri="{FF2B5EF4-FFF2-40B4-BE49-F238E27FC236}">
                  <a16:creationId xmlns:a16="http://schemas.microsoft.com/office/drawing/2014/main" id="{999956B0-C61C-3349-B2D4-28BC45188159}"/>
                </a:ext>
              </a:extLst>
            </p:cNvPr>
            <p:cNvSpPr/>
            <p:nvPr/>
          </p:nvSpPr>
          <p:spPr>
            <a:xfrm>
              <a:off x="8785630" y="632184"/>
              <a:ext cx="2873042" cy="1394954"/>
            </a:xfrm>
            <a:prstGeom prst="rect">
              <a:avLst/>
            </a:prstGeom>
            <a:solidFill>
              <a:srgbClr val="1C4D8F"/>
            </a:solidFill>
          </p:spPr>
          <p:txBody>
            <a:bodyPr wrap="square" rtlCol="0" anchor="ctr">
              <a:noAutofit/>
            </a:bodyPr>
            <a:lstStyle/>
            <a:p>
              <a:pPr algn="ctr"/>
              <a:endParaRPr lang="en-US" sz="1600" b="1"/>
            </a:p>
          </p:txBody>
        </p:sp>
        <p:sp>
          <p:nvSpPr>
            <p:cNvPr id="57" name="Rectangle 56">
              <a:extLst>
                <a:ext uri="{FF2B5EF4-FFF2-40B4-BE49-F238E27FC236}">
                  <a16:creationId xmlns:a16="http://schemas.microsoft.com/office/drawing/2014/main" id="{49B8CABC-40C9-AA40-B4B8-9F7A1171A25C}"/>
                </a:ext>
              </a:extLst>
            </p:cNvPr>
            <p:cNvSpPr/>
            <p:nvPr/>
          </p:nvSpPr>
          <p:spPr>
            <a:xfrm>
              <a:off x="5773073" y="632184"/>
              <a:ext cx="2873041" cy="1394954"/>
            </a:xfrm>
            <a:prstGeom prst="rect">
              <a:avLst/>
            </a:prstGeom>
            <a:solidFill>
              <a:srgbClr val="1C4D8F"/>
            </a:solidFill>
          </p:spPr>
          <p:txBody>
            <a:bodyPr wrap="square" rtlCol="0" anchor="ctr">
              <a:noAutofit/>
            </a:bodyPr>
            <a:lstStyle/>
            <a:p>
              <a:pPr algn="ctr"/>
              <a:endParaRPr lang="en-US" sz="1600" b="1"/>
            </a:p>
          </p:txBody>
        </p:sp>
        <p:sp>
          <p:nvSpPr>
            <p:cNvPr id="58" name="Rectangle 57">
              <a:extLst>
                <a:ext uri="{FF2B5EF4-FFF2-40B4-BE49-F238E27FC236}">
                  <a16:creationId xmlns:a16="http://schemas.microsoft.com/office/drawing/2014/main" id="{DCD7A094-2FFD-FB40-B499-A52F93086303}"/>
                </a:ext>
              </a:extLst>
            </p:cNvPr>
            <p:cNvSpPr/>
            <p:nvPr/>
          </p:nvSpPr>
          <p:spPr>
            <a:xfrm>
              <a:off x="2760516" y="2162284"/>
              <a:ext cx="2894305" cy="2912196"/>
            </a:xfrm>
            <a:prstGeom prst="rect">
              <a:avLst/>
            </a:prstGeom>
            <a:solidFill>
              <a:srgbClr val="068064"/>
            </a:solidFill>
          </p:spPr>
          <p:txBody>
            <a:bodyPr wrap="square" rtlCol="0" anchor="ctr">
              <a:noAutofit/>
            </a:bodyPr>
            <a:lstStyle/>
            <a:p>
              <a:pPr algn="ctr"/>
              <a:endParaRPr lang="en-US" sz="1600" b="1"/>
            </a:p>
          </p:txBody>
        </p:sp>
        <p:sp>
          <p:nvSpPr>
            <p:cNvPr id="59" name="Rectangle 58">
              <a:extLst>
                <a:ext uri="{FF2B5EF4-FFF2-40B4-BE49-F238E27FC236}">
                  <a16:creationId xmlns:a16="http://schemas.microsoft.com/office/drawing/2014/main" id="{70B219CD-DF87-1E44-8D3D-206B0E43F4D6}"/>
                </a:ext>
              </a:extLst>
            </p:cNvPr>
            <p:cNvSpPr/>
            <p:nvPr/>
          </p:nvSpPr>
          <p:spPr>
            <a:xfrm>
              <a:off x="8785630" y="2162284"/>
              <a:ext cx="2873042" cy="2912196"/>
            </a:xfrm>
            <a:prstGeom prst="rect">
              <a:avLst/>
            </a:prstGeom>
            <a:solidFill>
              <a:srgbClr val="068064"/>
            </a:solidFill>
          </p:spPr>
          <p:txBody>
            <a:bodyPr wrap="square" rtlCol="0" anchor="ctr">
              <a:noAutofit/>
            </a:bodyPr>
            <a:lstStyle/>
            <a:p>
              <a:pPr algn="ctr"/>
              <a:endParaRPr lang="en-US" sz="1600" b="1"/>
            </a:p>
          </p:txBody>
        </p:sp>
        <p:sp>
          <p:nvSpPr>
            <p:cNvPr id="60" name="Rectangle 59">
              <a:extLst>
                <a:ext uri="{FF2B5EF4-FFF2-40B4-BE49-F238E27FC236}">
                  <a16:creationId xmlns:a16="http://schemas.microsoft.com/office/drawing/2014/main" id="{656CCFC8-E664-0D45-B7F5-1C6CE70E101E}"/>
                </a:ext>
              </a:extLst>
            </p:cNvPr>
            <p:cNvSpPr/>
            <p:nvPr/>
          </p:nvSpPr>
          <p:spPr>
            <a:xfrm>
              <a:off x="5773072" y="2162284"/>
              <a:ext cx="2873042" cy="2912196"/>
            </a:xfrm>
            <a:prstGeom prst="rect">
              <a:avLst/>
            </a:prstGeom>
            <a:solidFill>
              <a:srgbClr val="068064"/>
            </a:solidFill>
          </p:spPr>
          <p:txBody>
            <a:bodyPr wrap="square" rtlCol="0" anchor="ctr">
              <a:noAutofit/>
            </a:bodyPr>
            <a:lstStyle/>
            <a:p>
              <a:pPr algn="ctr"/>
              <a:endParaRPr lang="en-US" sz="1600" b="1"/>
            </a:p>
          </p:txBody>
        </p:sp>
        <p:graphicFrame>
          <p:nvGraphicFramePr>
            <p:cNvPr id="61" name="Content Placeholder 5">
              <a:extLst>
                <a:ext uri="{FF2B5EF4-FFF2-40B4-BE49-F238E27FC236}">
                  <a16:creationId xmlns:a16="http://schemas.microsoft.com/office/drawing/2014/main" id="{9A6DD235-ADA0-DC4B-82AF-99FDA43B84C6}"/>
                </a:ext>
              </a:extLst>
            </p:cNvPr>
            <p:cNvGraphicFramePr>
              <a:graphicFrameLocks/>
            </p:cNvGraphicFramePr>
            <p:nvPr/>
          </p:nvGraphicFramePr>
          <p:xfrm>
            <a:off x="3235454" y="724025"/>
            <a:ext cx="2393055" cy="1254449"/>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255781">
                  <a:tc>
                    <a:txBody>
                      <a:bodyPr/>
                      <a:lstStyle/>
                      <a:p>
                        <a:pPr marR="0" algn="l" defTabSz="357708" rtl="0" eaLnBrk="1" fontAlgn="auto" latinLnBrk="0" hangingPunct="1">
                          <a:spcBef>
                            <a:spcPts val="0"/>
                          </a:spcBef>
                          <a:spcAft>
                            <a:spcPts val="0"/>
                          </a:spcAft>
                          <a:buClr>
                            <a:schemeClr val="tx1"/>
                          </a:buClr>
                          <a:buSzPct val="85000"/>
                          <a:tabLst/>
                        </a:pPr>
                        <a:r>
                          <a:rPr kumimoji="0" lang="en-US" sz="1400" b="0" i="0" u="none" strike="noStrike" kern="1200" cap="none" spc="0" normalizeH="0" baseline="0" noProof="0">
                            <a:ln>
                              <a:noFill/>
                            </a:ln>
                            <a:solidFill>
                              <a:schemeClr val="bg1"/>
                            </a:solidFill>
                            <a:effectLst/>
                            <a:uLnTx/>
                            <a:uFillTx/>
                            <a:latin typeface="Eras Demi ITC" panose="020B0805030504020804" pitchFamily="34" charset="0"/>
                          </a:rPr>
                          <a:t>Energy </a:t>
                        </a:r>
                        <a:r>
                          <a:rPr lang="en-US" sz="1400">
                            <a:solidFill>
                              <a:schemeClr val="bg1"/>
                            </a:solidFill>
                            <a:latin typeface="Eras Demi ITC" panose="020B0805030504020804" pitchFamily="34" charset="0"/>
                          </a:rPr>
                          <a:t>System </a:t>
                        </a:r>
                      </a:p>
                      <a:p>
                        <a:pPr marR="0" algn="l" defTabSz="357708" rtl="0" eaLnBrk="1" fontAlgn="auto" latinLnBrk="0" hangingPunct="1">
                          <a:spcBef>
                            <a:spcPts val="0"/>
                          </a:spcBef>
                          <a:spcAft>
                            <a:spcPts val="0"/>
                          </a:spcAft>
                          <a:buClr>
                            <a:schemeClr val="tx1"/>
                          </a:buClr>
                          <a:buSzPct val="85000"/>
                          <a:tabLst/>
                        </a:pPr>
                        <a:r>
                          <a:rPr lang="en-US" sz="1400">
                            <a:solidFill>
                              <a:schemeClr val="bg1"/>
                            </a:solidFill>
                            <a:latin typeface="Eras Demi ITC" panose="020B0805030504020804" pitchFamily="34" charset="0"/>
                          </a:rPr>
                          <a:t>Transformation</a:t>
                        </a:r>
                        <a:endParaRPr kumimoji="0" lang="en-US" sz="1400" b="0" i="0" u="none" strike="noStrike" kern="1200" cap="none" spc="0" normalizeH="0" baseline="0" noProof="0">
                          <a:ln>
                            <a:noFill/>
                          </a:ln>
                          <a:solidFill>
                            <a:schemeClr val="bg1"/>
                          </a:solidFill>
                          <a:effectLst/>
                          <a:uLnTx/>
                          <a:uFillTx/>
                          <a:latin typeface="Eras Demi ITC" panose="020B08050305040208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736289">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900" b="0" i="0" baseline="0">
                            <a:solidFill>
                              <a:schemeClr val="bg1"/>
                            </a:solidFill>
                            <a:latin typeface="Roboto" panose="02000000000000000000"/>
                          </a:rPr>
                          <a:t>Optimizing mix of hydrocarbons and alternative sources of energy to enable an inclusive transition towards net zero emissions in line with COP 21 targets.</a:t>
                        </a:r>
                        <a:endParaRPr lang="en-US" sz="900" b="0">
                          <a:solidFill>
                            <a:schemeClr val="bg1"/>
                          </a:solidFill>
                          <a:latin typeface="Roboto" panose="0200000000000000000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2" name="Content Placeholder 5">
              <a:extLst>
                <a:ext uri="{FF2B5EF4-FFF2-40B4-BE49-F238E27FC236}">
                  <a16:creationId xmlns:a16="http://schemas.microsoft.com/office/drawing/2014/main" id="{6D8D4C84-C645-5D43-8439-70B0AECEAD15}"/>
                </a:ext>
              </a:extLst>
            </p:cNvPr>
            <p:cNvGraphicFramePr>
              <a:graphicFrameLocks/>
            </p:cNvGraphicFramePr>
            <p:nvPr/>
          </p:nvGraphicFramePr>
          <p:xfrm>
            <a:off x="6087131" y="724025"/>
            <a:ext cx="2417864" cy="1010609"/>
          </p:xfrm>
          <a:graphic>
            <a:graphicData uri="http://schemas.openxmlformats.org/drawingml/2006/table">
              <a:tbl>
                <a:tblPr firstRow="1" bandRow="1"/>
                <a:tblGrid>
                  <a:gridCol w="2417864">
                    <a:extLst>
                      <a:ext uri="{9D8B030D-6E8A-4147-A177-3AD203B41FA5}">
                        <a16:colId xmlns:a16="http://schemas.microsoft.com/office/drawing/2014/main" val="20001"/>
                      </a:ext>
                    </a:extLst>
                  </a:gridCol>
                </a:tblGrid>
                <a:tr h="25578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200" b="1" i="0">
                            <a:solidFill>
                              <a:schemeClr val="bg1"/>
                            </a:solidFill>
                            <a:latin typeface="+mn-lt"/>
                          </a:rPr>
                          <a:t>Natural Capital </a:t>
                        </a:r>
                        <a:r>
                          <a:rPr lang="en-US" sz="1000" b="1" i="0">
                            <a:solidFill>
                              <a:schemeClr val="bg1"/>
                            </a:solidFill>
                            <a:latin typeface="+mn-lt"/>
                          </a:rPr>
                          <a:t>&amp;</a:t>
                        </a:r>
                        <a:r>
                          <a:rPr lang="en-US" sz="1200" b="1" i="0">
                            <a:solidFill>
                              <a:schemeClr val="bg1"/>
                            </a:solidFill>
                            <a:latin typeface="+mn-lt"/>
                          </a:rPr>
                          <a:t> Regeneration</a:t>
                        </a:r>
                        <a:endParaRPr lang="en-US" sz="1050" b="1" i="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736289">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800" b="0" i="0" baseline="0">
                            <a:solidFill>
                              <a:schemeClr val="bg1"/>
                            </a:solidFill>
                            <a:latin typeface="+mn-lt"/>
                          </a:rPr>
                          <a:t>Employ natural capital to protect and regenerate raw stocks aided by technology and partnerships to create circular, carbon neutral/negative value chains.   Learn the benefits of nature and its ecosystem services.  Includes Gaia TREE program.</a:t>
                        </a:r>
                        <a:endParaRPr lang="en-US" sz="8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3" name="Content Placeholder 5">
              <a:extLst>
                <a:ext uri="{FF2B5EF4-FFF2-40B4-BE49-F238E27FC236}">
                  <a16:creationId xmlns:a16="http://schemas.microsoft.com/office/drawing/2014/main" id="{BABDEBE1-776D-C549-A4F7-434E29EB6D8D}"/>
                </a:ext>
              </a:extLst>
            </p:cNvPr>
            <p:cNvGraphicFramePr>
              <a:graphicFrameLocks/>
            </p:cNvGraphicFramePr>
            <p:nvPr/>
          </p:nvGraphicFramePr>
          <p:xfrm>
            <a:off x="9215997" y="774571"/>
            <a:ext cx="2421409" cy="1041089"/>
          </p:xfrm>
          <a:graphic>
            <a:graphicData uri="http://schemas.openxmlformats.org/drawingml/2006/table">
              <a:tbl>
                <a:tblPr firstRow="1" bandRow="1"/>
                <a:tblGrid>
                  <a:gridCol w="2421409">
                    <a:extLst>
                      <a:ext uri="{9D8B030D-6E8A-4147-A177-3AD203B41FA5}">
                        <a16:colId xmlns:a16="http://schemas.microsoft.com/office/drawing/2014/main" val="20001"/>
                      </a:ext>
                    </a:extLst>
                  </a:gridCol>
                </a:tblGrid>
                <a:tr h="25578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mn-lt"/>
                          </a:rPr>
                          <a:t>Social Responsibilities</a:t>
                        </a:r>
                        <a:endParaRPr lang="en-US" sz="1100" b="1" i="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736289">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1000" b="0" i="0" baseline="0">
                            <a:solidFill>
                              <a:schemeClr val="bg1"/>
                            </a:solidFill>
                            <a:latin typeface="+mn-lt"/>
                          </a:rPr>
                          <a:t>In-country value, Just Transition, Diversity &amp; Inclusion, Community Investment, Safety &amp; Well-being at work; Systems Thinking; Circular Economy business models</a:t>
                        </a:r>
                        <a:endParaRPr lang="en-US" sz="10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4" name="Rectangle 63">
              <a:extLst>
                <a:ext uri="{FF2B5EF4-FFF2-40B4-BE49-F238E27FC236}">
                  <a16:creationId xmlns:a16="http://schemas.microsoft.com/office/drawing/2014/main" id="{95A5BF1E-2163-9E42-8C7F-37FA64B1826E}"/>
                </a:ext>
              </a:extLst>
            </p:cNvPr>
            <p:cNvSpPr/>
            <p:nvPr/>
          </p:nvSpPr>
          <p:spPr>
            <a:xfrm>
              <a:off x="3097570" y="865110"/>
              <a:ext cx="133790" cy="127899"/>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65" name="Rectangle 64">
              <a:extLst>
                <a:ext uri="{FF2B5EF4-FFF2-40B4-BE49-F238E27FC236}">
                  <a16:creationId xmlns:a16="http://schemas.microsoft.com/office/drawing/2014/main" id="{19EC47EC-8D77-A04D-BC84-A41AA4404CA1}"/>
                </a:ext>
              </a:extLst>
            </p:cNvPr>
            <p:cNvSpPr/>
            <p:nvPr/>
          </p:nvSpPr>
          <p:spPr>
            <a:xfrm>
              <a:off x="5954110" y="865110"/>
              <a:ext cx="133790" cy="127899"/>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66" name="Rectangle 65">
              <a:extLst>
                <a:ext uri="{FF2B5EF4-FFF2-40B4-BE49-F238E27FC236}">
                  <a16:creationId xmlns:a16="http://schemas.microsoft.com/office/drawing/2014/main" id="{DE1631AC-BA73-9B4E-B9E7-7C1EB544E2D9}"/>
                </a:ext>
              </a:extLst>
            </p:cNvPr>
            <p:cNvSpPr/>
            <p:nvPr/>
          </p:nvSpPr>
          <p:spPr>
            <a:xfrm>
              <a:off x="9067751" y="865110"/>
              <a:ext cx="133790" cy="127899"/>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aphicFrame>
          <p:nvGraphicFramePr>
            <p:cNvPr id="67" name="Content Placeholder 5">
              <a:extLst>
                <a:ext uri="{FF2B5EF4-FFF2-40B4-BE49-F238E27FC236}">
                  <a16:creationId xmlns:a16="http://schemas.microsoft.com/office/drawing/2014/main" id="{F1A213CE-D804-9E47-851C-C5750CF46860}"/>
                </a:ext>
              </a:extLst>
            </p:cNvPr>
            <p:cNvGraphicFramePr>
              <a:graphicFrameLocks/>
            </p:cNvGraphicFramePr>
            <p:nvPr/>
          </p:nvGraphicFramePr>
          <p:xfrm>
            <a:off x="2671668" y="49425"/>
            <a:ext cx="9034097" cy="518160"/>
          </p:xfrm>
          <a:graphic>
            <a:graphicData uri="http://schemas.openxmlformats.org/drawingml/2006/table">
              <a:tbl>
                <a:tblPr firstRow="1" bandRow="1"/>
                <a:tblGrid>
                  <a:gridCol w="9034097">
                    <a:extLst>
                      <a:ext uri="{9D8B030D-6E8A-4147-A177-3AD203B41FA5}">
                        <a16:colId xmlns:a16="http://schemas.microsoft.com/office/drawing/2014/main" val="20001"/>
                      </a:ext>
                    </a:extLst>
                  </a:gridCol>
                </a:tblGrid>
                <a:tr h="43907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i="0">
                            <a:solidFill>
                              <a:srgbClr val="3E85C7"/>
                            </a:solidFill>
                            <a:latin typeface="+mn-lt"/>
                          </a:rPr>
                          <a:t>SPE Gaia Sustainability –  “moving needles, not ticking boxes”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i="0">
                            <a:solidFill>
                              <a:srgbClr val="3E85C7"/>
                            </a:solidFill>
                            <a:latin typeface="+mn-lt"/>
                          </a:rPr>
                          <a:t>engaging and</a:t>
                        </a:r>
                        <a:r>
                          <a:rPr lang="en-US" sz="1200" b="1" i="0" baseline="0">
                            <a:solidFill>
                              <a:srgbClr val="3E85C7"/>
                            </a:solidFill>
                            <a:latin typeface="+mn-lt"/>
                          </a:rPr>
                          <a:t> empowering</a:t>
                        </a:r>
                        <a:r>
                          <a:rPr lang="en-US" sz="1200" b="1" i="0">
                            <a:solidFill>
                              <a:srgbClr val="3E85C7"/>
                            </a:solidFill>
                            <a:latin typeface="+mn-lt"/>
                          </a:rPr>
                          <a:t> engineers and scientists to generate scale and act with urgency and purpose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bl>
            </a:graphicData>
          </a:graphic>
        </p:graphicFrame>
        <p:sp>
          <p:nvSpPr>
            <p:cNvPr id="68" name="TextBox 67">
              <a:extLst>
                <a:ext uri="{FF2B5EF4-FFF2-40B4-BE49-F238E27FC236}">
                  <a16:creationId xmlns:a16="http://schemas.microsoft.com/office/drawing/2014/main" id="{73A543F4-AC9F-3F4B-9D20-D5BC100A9B8D}"/>
                </a:ext>
              </a:extLst>
            </p:cNvPr>
            <p:cNvSpPr txBox="1"/>
            <p:nvPr/>
          </p:nvSpPr>
          <p:spPr bwMode="auto">
            <a:xfrm rot="16200000">
              <a:off x="2497739" y="1235463"/>
              <a:ext cx="7902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200" kern="0">
                  <a:solidFill>
                    <a:schemeClr val="bg1"/>
                  </a:solidFill>
                  <a:latin typeface="Roboto Light" panose="02000000000000000000" pitchFamily="2" charset="0"/>
                  <a:ea typeface="Roboto Light" panose="02000000000000000000" pitchFamily="2" charset="0"/>
                </a:rPr>
                <a:t>PRIORITIES</a:t>
              </a:r>
            </a:p>
          </p:txBody>
        </p:sp>
        <p:sp>
          <p:nvSpPr>
            <p:cNvPr id="69" name="TextBox 68">
              <a:extLst>
                <a:ext uri="{FF2B5EF4-FFF2-40B4-BE49-F238E27FC236}">
                  <a16:creationId xmlns:a16="http://schemas.microsoft.com/office/drawing/2014/main" id="{E4107393-ACF2-7848-96B1-1BF6D04049D0}"/>
                </a:ext>
              </a:extLst>
            </p:cNvPr>
            <p:cNvSpPr txBox="1"/>
            <p:nvPr/>
          </p:nvSpPr>
          <p:spPr bwMode="auto">
            <a:xfrm rot="16200000">
              <a:off x="1754759" y="3452880"/>
              <a:ext cx="233557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200" kern="0">
                  <a:solidFill>
                    <a:schemeClr val="bg1"/>
                  </a:solidFill>
                  <a:latin typeface="Roboto Light" panose="02000000000000000000" pitchFamily="2" charset="0"/>
                  <a:ea typeface="Roboto Light" panose="02000000000000000000" pitchFamily="2" charset="0"/>
                </a:rPr>
                <a:t>PATHWAYS – SPE STRENGHTS</a:t>
              </a:r>
            </a:p>
          </p:txBody>
        </p:sp>
        <p:sp>
          <p:nvSpPr>
            <p:cNvPr id="70" name="Rectangle 69">
              <a:extLst>
                <a:ext uri="{FF2B5EF4-FFF2-40B4-BE49-F238E27FC236}">
                  <a16:creationId xmlns:a16="http://schemas.microsoft.com/office/drawing/2014/main" id="{C0C6E5D1-EE7A-054B-B195-0C3A3A4E8831}"/>
                </a:ext>
              </a:extLst>
            </p:cNvPr>
            <p:cNvSpPr/>
            <p:nvPr/>
          </p:nvSpPr>
          <p:spPr>
            <a:xfrm>
              <a:off x="2760516" y="5221348"/>
              <a:ext cx="8898156" cy="1020043"/>
            </a:xfrm>
            <a:prstGeom prst="rect">
              <a:avLst/>
            </a:prstGeom>
            <a:solidFill>
              <a:srgbClr val="4180C0"/>
            </a:solidFill>
          </p:spPr>
          <p:txBody>
            <a:bodyPr wrap="square" rtlCol="0" anchor="ctr">
              <a:noAutofit/>
            </a:bodyPr>
            <a:lstStyle/>
            <a:p>
              <a:pPr algn="ctr"/>
              <a:endParaRPr lang="en-US" sz="1600" b="1"/>
            </a:p>
          </p:txBody>
        </p:sp>
        <p:sp>
          <p:nvSpPr>
            <p:cNvPr id="71" name="TextBox 70">
              <a:extLst>
                <a:ext uri="{FF2B5EF4-FFF2-40B4-BE49-F238E27FC236}">
                  <a16:creationId xmlns:a16="http://schemas.microsoft.com/office/drawing/2014/main" id="{8E42288F-5674-1E4D-AD34-5DD45EEDD3F7}"/>
                </a:ext>
              </a:extLst>
            </p:cNvPr>
            <p:cNvSpPr txBox="1"/>
            <p:nvPr/>
          </p:nvSpPr>
          <p:spPr bwMode="auto">
            <a:xfrm rot="16200000">
              <a:off x="2472895" y="5645293"/>
              <a:ext cx="83997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200" kern="0">
                  <a:solidFill>
                    <a:schemeClr val="bg1"/>
                  </a:solidFill>
                  <a:latin typeface="Roboto Light" panose="02000000000000000000" pitchFamily="2" charset="0"/>
                  <a:ea typeface="Roboto Light" panose="02000000000000000000" pitchFamily="2" charset="0"/>
                </a:rPr>
                <a:t>PRINCIPLES</a:t>
              </a:r>
            </a:p>
          </p:txBody>
        </p:sp>
        <p:grpSp>
          <p:nvGrpSpPr>
            <p:cNvPr id="72" name="Group 71">
              <a:extLst>
                <a:ext uri="{FF2B5EF4-FFF2-40B4-BE49-F238E27FC236}">
                  <a16:creationId xmlns:a16="http://schemas.microsoft.com/office/drawing/2014/main" id="{42416785-72F6-5940-A477-4CAD1BFE3285}"/>
                </a:ext>
              </a:extLst>
            </p:cNvPr>
            <p:cNvGrpSpPr/>
            <p:nvPr/>
          </p:nvGrpSpPr>
          <p:grpSpPr>
            <a:xfrm>
              <a:off x="3038941" y="2202020"/>
              <a:ext cx="2584690" cy="2604562"/>
              <a:chOff x="2909867" y="2584209"/>
              <a:chExt cx="2584690" cy="2604562"/>
            </a:xfrm>
          </p:grpSpPr>
          <p:graphicFrame>
            <p:nvGraphicFramePr>
              <p:cNvPr id="73" name="Content Placeholder 5">
                <a:extLst>
                  <a:ext uri="{FF2B5EF4-FFF2-40B4-BE49-F238E27FC236}">
                    <a16:creationId xmlns:a16="http://schemas.microsoft.com/office/drawing/2014/main" id="{8AE470FD-32E1-6747-8E65-147C7374B8D4}"/>
                  </a:ext>
                </a:extLst>
              </p:cNvPr>
              <p:cNvGraphicFramePr>
                <a:graphicFrameLocks/>
              </p:cNvGraphicFramePr>
              <p:nvPr/>
            </p:nvGraphicFramePr>
            <p:xfrm>
              <a:off x="3101502" y="2584209"/>
              <a:ext cx="2393055" cy="2604562"/>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Innovation in Energy</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409796">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700" b="0" i="0" baseline="0">
                              <a:solidFill>
                                <a:schemeClr val="bg1"/>
                              </a:solidFill>
                              <a:latin typeface="+mn-lt"/>
                            </a:rPr>
                            <a:t>New markets, new business models, new techniques, new technologies, new processes, new mindsets to evolve a supply of energy that supports human activity inside planetary boundaries</a:t>
                          </a:r>
                          <a:endParaRPr lang="en-US" sz="7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Measuring What Matters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793908"/>
                      </a:ext>
                    </a:extLst>
                  </a:tr>
                  <a:tr h="736289">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700" b="0" i="0" baseline="0">
                              <a:solidFill>
                                <a:schemeClr val="bg1"/>
                              </a:solidFill>
                              <a:latin typeface="+mn-lt"/>
                            </a:rPr>
                            <a:t>What data do operations and R&amp;D need in order to prioritize and allocate resources to  innovative sustainability performance factors. What does fit-for-decision sustainability performance data look like? </a:t>
                          </a:r>
                          <a:endParaRPr lang="en-US" sz="7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244120"/>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Listening &amp; Communication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802659"/>
                      </a:ext>
                    </a:extLst>
                  </a:tr>
                  <a:tr h="595733">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700" b="0">
                              <a:solidFill>
                                <a:schemeClr val="bg1"/>
                              </a:solidFill>
                              <a:latin typeface="+mn-lt"/>
                            </a:rPr>
                            <a:t>R&amp;D is furthest from the external stakeholders and yet may have the greatest opportunity to ensure our technologies and techniques take their concerns into account and built trust through technical knowledge sharing.</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6751934"/>
                      </a:ext>
                    </a:extLst>
                  </a:tr>
                </a:tbl>
              </a:graphicData>
            </a:graphic>
          </p:graphicFrame>
          <p:sp>
            <p:nvSpPr>
              <p:cNvPr id="74" name="Rectangle 73">
                <a:extLst>
                  <a:ext uri="{FF2B5EF4-FFF2-40B4-BE49-F238E27FC236}">
                    <a16:creationId xmlns:a16="http://schemas.microsoft.com/office/drawing/2014/main" id="{D34B735C-4ECD-6941-8D53-D480460022B9}"/>
                  </a:ext>
                </a:extLst>
              </p:cNvPr>
              <p:cNvSpPr/>
              <p:nvPr/>
            </p:nvSpPr>
            <p:spPr>
              <a:xfrm>
                <a:off x="2917775" y="2673459"/>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75" name="Rectangle 74">
                <a:extLst>
                  <a:ext uri="{FF2B5EF4-FFF2-40B4-BE49-F238E27FC236}">
                    <a16:creationId xmlns:a16="http://schemas.microsoft.com/office/drawing/2014/main" id="{041A6299-46C8-734F-A5F5-4EAFCA66C80F}"/>
                  </a:ext>
                </a:extLst>
              </p:cNvPr>
              <p:cNvSpPr/>
              <p:nvPr/>
            </p:nvSpPr>
            <p:spPr>
              <a:xfrm>
                <a:off x="2928855" y="3682978"/>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76" name="Rectangle 75">
                <a:extLst>
                  <a:ext uri="{FF2B5EF4-FFF2-40B4-BE49-F238E27FC236}">
                    <a16:creationId xmlns:a16="http://schemas.microsoft.com/office/drawing/2014/main" id="{50688AE9-F238-F149-B2B0-F52C48845DD1}"/>
                  </a:ext>
                </a:extLst>
              </p:cNvPr>
              <p:cNvSpPr/>
              <p:nvPr/>
            </p:nvSpPr>
            <p:spPr>
              <a:xfrm>
                <a:off x="2909867" y="4687077"/>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pSp>
        <p:grpSp>
          <p:nvGrpSpPr>
            <p:cNvPr id="77" name="Group 76">
              <a:extLst>
                <a:ext uri="{FF2B5EF4-FFF2-40B4-BE49-F238E27FC236}">
                  <a16:creationId xmlns:a16="http://schemas.microsoft.com/office/drawing/2014/main" id="{1A86B897-EB47-AC47-9117-38D373797F6B}"/>
                </a:ext>
              </a:extLst>
            </p:cNvPr>
            <p:cNvGrpSpPr/>
            <p:nvPr/>
          </p:nvGrpSpPr>
          <p:grpSpPr>
            <a:xfrm>
              <a:off x="5939712" y="2244763"/>
              <a:ext cx="2669851" cy="2688382"/>
              <a:chOff x="2984714" y="2527549"/>
              <a:chExt cx="2669851" cy="2688382"/>
            </a:xfrm>
          </p:grpSpPr>
          <p:graphicFrame>
            <p:nvGraphicFramePr>
              <p:cNvPr id="78" name="Content Placeholder 5">
                <a:extLst>
                  <a:ext uri="{FF2B5EF4-FFF2-40B4-BE49-F238E27FC236}">
                    <a16:creationId xmlns:a16="http://schemas.microsoft.com/office/drawing/2014/main" id="{81B86B30-A6B8-9646-8633-36DFA35DCD42}"/>
                  </a:ext>
                </a:extLst>
              </p:cNvPr>
              <p:cNvGraphicFramePr>
                <a:graphicFrameLocks/>
              </p:cNvGraphicFramePr>
              <p:nvPr/>
            </p:nvGraphicFramePr>
            <p:xfrm>
              <a:off x="3261510" y="2527549"/>
              <a:ext cx="2393055" cy="2688382"/>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203461">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Innovation </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409796">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800" b="0">
                              <a:solidFill>
                                <a:schemeClr val="bg1"/>
                              </a:solidFill>
                              <a:latin typeface="+mn-lt"/>
                            </a:rPr>
                            <a:t>Natural capital and regenerative approaches include Biomimicry, CO2 capture and other nature based solutions, distributed</a:t>
                          </a:r>
                          <a:r>
                            <a:rPr lang="en-US" sz="800" b="0" baseline="0">
                              <a:solidFill>
                                <a:schemeClr val="bg1"/>
                              </a:solidFill>
                              <a:latin typeface="+mn-lt"/>
                            </a:rPr>
                            <a:t> ledger, as well as value chain transformation and enhancements</a:t>
                          </a:r>
                          <a:endParaRPr lang="en-US" sz="8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Measuring What Matters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793908"/>
                      </a:ext>
                    </a:extLst>
                  </a:tr>
                  <a:tr h="736289">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800" b="0">
                              <a:solidFill>
                                <a:schemeClr val="bg1"/>
                              </a:solidFill>
                              <a:latin typeface="+mn-lt"/>
                            </a:rPr>
                            <a:t>Applying our knowledge of data science and engineering to development or improvement of nature-based solutions and the quantification of natural capital. </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244120"/>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Listening &amp; Communication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802659"/>
                      </a:ext>
                    </a:extLst>
                  </a:tr>
                  <a:tr h="595733">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800" b="0" i="0" baseline="0">
                              <a:solidFill>
                                <a:schemeClr val="bg1"/>
                              </a:solidFill>
                              <a:latin typeface="+mn-lt"/>
                            </a:rPr>
                            <a:t>Foster multi-stakeholder engagements to learn about and share best in class natural capital and regenerative practices</a:t>
                          </a:r>
                          <a:endParaRPr lang="en-US" sz="8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6751934"/>
                      </a:ext>
                    </a:extLst>
                  </a:tr>
                </a:tbl>
              </a:graphicData>
            </a:graphic>
          </p:graphicFrame>
          <p:sp>
            <p:nvSpPr>
              <p:cNvPr id="79" name="Rectangle 78">
                <a:extLst>
                  <a:ext uri="{FF2B5EF4-FFF2-40B4-BE49-F238E27FC236}">
                    <a16:creationId xmlns:a16="http://schemas.microsoft.com/office/drawing/2014/main" id="{7AA8F614-7AD2-4F4D-8AD7-8675D4EC7599}"/>
                  </a:ext>
                </a:extLst>
              </p:cNvPr>
              <p:cNvSpPr/>
              <p:nvPr/>
            </p:nvSpPr>
            <p:spPr>
              <a:xfrm>
                <a:off x="2984714" y="2660152"/>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80" name="Rectangle 79">
                <a:extLst>
                  <a:ext uri="{FF2B5EF4-FFF2-40B4-BE49-F238E27FC236}">
                    <a16:creationId xmlns:a16="http://schemas.microsoft.com/office/drawing/2014/main" id="{304A39A3-7F13-754B-BE4B-6E0600C5B483}"/>
                  </a:ext>
                </a:extLst>
              </p:cNvPr>
              <p:cNvSpPr/>
              <p:nvPr/>
            </p:nvSpPr>
            <p:spPr>
              <a:xfrm>
                <a:off x="2984714" y="3595567"/>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81" name="Rectangle 80">
                <a:extLst>
                  <a:ext uri="{FF2B5EF4-FFF2-40B4-BE49-F238E27FC236}">
                    <a16:creationId xmlns:a16="http://schemas.microsoft.com/office/drawing/2014/main" id="{80DCAA0B-6031-F442-B2FC-B5B2D57A0B6B}"/>
                  </a:ext>
                </a:extLst>
              </p:cNvPr>
              <p:cNvSpPr/>
              <p:nvPr/>
            </p:nvSpPr>
            <p:spPr>
              <a:xfrm>
                <a:off x="2984714" y="4495827"/>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pSp>
        <p:graphicFrame>
          <p:nvGraphicFramePr>
            <p:cNvPr id="88" name="Content Placeholder 5">
              <a:extLst>
                <a:ext uri="{FF2B5EF4-FFF2-40B4-BE49-F238E27FC236}">
                  <a16:creationId xmlns:a16="http://schemas.microsoft.com/office/drawing/2014/main" id="{1EB35FD6-6CF8-1644-9EB2-D33F1BC91C0E}"/>
                </a:ext>
              </a:extLst>
            </p:cNvPr>
            <p:cNvGraphicFramePr>
              <a:graphicFrameLocks/>
            </p:cNvGraphicFramePr>
            <p:nvPr/>
          </p:nvGraphicFramePr>
          <p:xfrm>
            <a:off x="3230576" y="5164627"/>
            <a:ext cx="2592622" cy="1036308"/>
          </p:xfrm>
          <a:graphic>
            <a:graphicData uri="http://schemas.openxmlformats.org/drawingml/2006/table">
              <a:tbl>
                <a:tblPr firstRow="1" bandRow="1"/>
                <a:tblGrid>
                  <a:gridCol w="2592622">
                    <a:extLst>
                      <a:ext uri="{9D8B030D-6E8A-4147-A177-3AD203B41FA5}">
                        <a16:colId xmlns:a16="http://schemas.microsoft.com/office/drawing/2014/main" val="20001"/>
                      </a:ext>
                    </a:extLst>
                  </a:gridCol>
                </a:tblGrid>
                <a:tr h="286168">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Aggregation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750140">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800" b="0" i="0" kern="1200" baseline="0">
                            <a:solidFill>
                              <a:schemeClr val="bg1"/>
                            </a:solidFill>
                            <a:latin typeface="Roboto"/>
                            <a:ea typeface="+mn-ea"/>
                            <a:cs typeface="+mn-cs"/>
                          </a:rPr>
                          <a:t>Avoid fragmentation in efforts, create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a:solidFill>
                              <a:schemeClr val="bg1"/>
                            </a:solidFill>
                            <a:latin typeface="Roboto"/>
                            <a:ea typeface="+mn-ea"/>
                            <a:cs typeface="+mn-cs"/>
                          </a:rPr>
                          <a:t>an aggregated view through applying this unifying brand, disciplined use of this strategic framework and mobilization of our ecosystem of  future makers, through our events and publications.</a:t>
                        </a:r>
                        <a:endParaRPr lang="en-US" sz="800" b="0" kern="1200">
                          <a:solidFill>
                            <a:schemeClr val="bg1"/>
                          </a:solidFill>
                          <a:latin typeface="Roboto"/>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9" name="Rectangle 88">
              <a:extLst>
                <a:ext uri="{FF2B5EF4-FFF2-40B4-BE49-F238E27FC236}">
                  <a16:creationId xmlns:a16="http://schemas.microsoft.com/office/drawing/2014/main" id="{2A64C315-035B-434C-82B2-20734C583D1C}"/>
                </a:ext>
              </a:extLst>
            </p:cNvPr>
            <p:cNvSpPr/>
            <p:nvPr/>
          </p:nvSpPr>
          <p:spPr>
            <a:xfrm>
              <a:off x="3097570" y="5368847"/>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aphicFrame>
          <p:nvGraphicFramePr>
            <p:cNvPr id="90" name="Content Placeholder 5">
              <a:extLst>
                <a:ext uri="{FF2B5EF4-FFF2-40B4-BE49-F238E27FC236}">
                  <a16:creationId xmlns:a16="http://schemas.microsoft.com/office/drawing/2014/main" id="{1343EA98-B942-A746-BB27-AF1CFC3CDEB7}"/>
                </a:ext>
              </a:extLst>
            </p:cNvPr>
            <p:cNvGraphicFramePr>
              <a:graphicFrameLocks/>
            </p:cNvGraphicFramePr>
            <p:nvPr/>
          </p:nvGraphicFramePr>
          <p:xfrm>
            <a:off x="6106061" y="5239131"/>
            <a:ext cx="2393055" cy="838200"/>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Engagement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409796">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800" b="0" i="0" baseline="0">
                            <a:solidFill>
                              <a:schemeClr val="bg1"/>
                            </a:solidFill>
                            <a:latin typeface="+mn-lt"/>
                          </a:rPr>
                          <a:t>Engage internal and external stakeholders to cultivate trust through technical knowledge sharing. Cultivate challenging exchanges and produce surprising solutions.</a:t>
                        </a:r>
                        <a:endParaRPr lang="en-US" sz="8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1" name="Rectangle 90">
              <a:extLst>
                <a:ext uri="{FF2B5EF4-FFF2-40B4-BE49-F238E27FC236}">
                  <a16:creationId xmlns:a16="http://schemas.microsoft.com/office/drawing/2014/main" id="{71A4729E-8A77-0749-84FA-21A33FFEEC4B}"/>
                </a:ext>
              </a:extLst>
            </p:cNvPr>
            <p:cNvSpPr/>
            <p:nvPr/>
          </p:nvSpPr>
          <p:spPr>
            <a:xfrm>
              <a:off x="5948311" y="5377991"/>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aphicFrame>
          <p:nvGraphicFramePr>
            <p:cNvPr id="92" name="Content Placeholder 5">
              <a:extLst>
                <a:ext uri="{FF2B5EF4-FFF2-40B4-BE49-F238E27FC236}">
                  <a16:creationId xmlns:a16="http://schemas.microsoft.com/office/drawing/2014/main" id="{CAE295A0-3306-FF42-A095-A28EEA6A2880}"/>
                </a:ext>
              </a:extLst>
            </p:cNvPr>
            <p:cNvGraphicFramePr>
              <a:graphicFrameLocks/>
            </p:cNvGraphicFramePr>
            <p:nvPr/>
          </p:nvGraphicFramePr>
          <p:xfrm>
            <a:off x="9197879" y="5281271"/>
            <a:ext cx="2393055" cy="838200"/>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mn-lt"/>
                          </a:rPr>
                          <a:t>Collaboration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409796">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800" b="0" i="0" baseline="0">
                            <a:solidFill>
                              <a:schemeClr val="bg1"/>
                            </a:solidFill>
                            <a:latin typeface="+mn-lt"/>
                          </a:rPr>
                          <a:t>Collaborate with others to execute ambitions aligned with the scale and urgency of the challenges of operating business and sustaining quality of life that remains inside planetary boundaries.</a:t>
                        </a:r>
                        <a:endParaRPr lang="en-US" sz="8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3" name="Rectangle 92">
              <a:extLst>
                <a:ext uri="{FF2B5EF4-FFF2-40B4-BE49-F238E27FC236}">
                  <a16:creationId xmlns:a16="http://schemas.microsoft.com/office/drawing/2014/main" id="{9A833E7A-F38A-024F-A60A-DADCA0CF10AC}"/>
                </a:ext>
              </a:extLst>
            </p:cNvPr>
            <p:cNvSpPr/>
            <p:nvPr/>
          </p:nvSpPr>
          <p:spPr>
            <a:xfrm>
              <a:off x="8947543" y="5377991"/>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94" name="Rectangle 93">
              <a:extLst>
                <a:ext uri="{FF2B5EF4-FFF2-40B4-BE49-F238E27FC236}">
                  <a16:creationId xmlns:a16="http://schemas.microsoft.com/office/drawing/2014/main" id="{9832AB94-837D-AE4A-9881-DC9C70169E45}"/>
                </a:ext>
              </a:extLst>
            </p:cNvPr>
            <p:cNvSpPr/>
            <p:nvPr/>
          </p:nvSpPr>
          <p:spPr>
            <a:xfrm>
              <a:off x="5626915" y="632184"/>
              <a:ext cx="45719" cy="1394954"/>
            </a:xfrm>
            <a:prstGeom prst="rect">
              <a:avLst/>
            </a:prstGeom>
            <a:solidFill>
              <a:srgbClr val="E6322E"/>
            </a:solidFill>
          </p:spPr>
          <p:txBody>
            <a:bodyPr wrap="square" rtlCol="0" anchor="ctr">
              <a:noAutofit/>
            </a:bodyPr>
            <a:lstStyle/>
            <a:p>
              <a:pPr algn="ctr"/>
              <a:endParaRPr lang="en-US" sz="1600" b="1"/>
            </a:p>
          </p:txBody>
        </p:sp>
        <p:sp>
          <p:nvSpPr>
            <p:cNvPr id="95" name="Rectangle 94">
              <a:extLst>
                <a:ext uri="{FF2B5EF4-FFF2-40B4-BE49-F238E27FC236}">
                  <a16:creationId xmlns:a16="http://schemas.microsoft.com/office/drawing/2014/main" id="{8E9F7D8B-4AAD-9E43-8E15-DAE83D5567E2}"/>
                </a:ext>
              </a:extLst>
            </p:cNvPr>
            <p:cNvSpPr/>
            <p:nvPr/>
          </p:nvSpPr>
          <p:spPr>
            <a:xfrm>
              <a:off x="5626916" y="2160936"/>
              <a:ext cx="45719" cy="2912196"/>
            </a:xfrm>
            <a:prstGeom prst="rect">
              <a:avLst/>
            </a:prstGeom>
            <a:solidFill>
              <a:srgbClr val="E6322E"/>
            </a:solidFill>
          </p:spPr>
          <p:txBody>
            <a:bodyPr wrap="square" rtlCol="0" anchor="ctr">
              <a:noAutofit/>
            </a:bodyPr>
            <a:lstStyle/>
            <a:p>
              <a:pPr algn="ctr"/>
              <a:endParaRPr lang="en-US" sz="1600" b="1"/>
            </a:p>
          </p:txBody>
        </p:sp>
        <p:sp>
          <p:nvSpPr>
            <p:cNvPr id="96" name="Rectangle 95">
              <a:extLst>
                <a:ext uri="{FF2B5EF4-FFF2-40B4-BE49-F238E27FC236}">
                  <a16:creationId xmlns:a16="http://schemas.microsoft.com/office/drawing/2014/main" id="{BC54B239-9EE5-A147-A915-82CC97EE076D}"/>
                </a:ext>
              </a:extLst>
            </p:cNvPr>
            <p:cNvSpPr/>
            <p:nvPr/>
          </p:nvSpPr>
          <p:spPr>
            <a:xfrm>
              <a:off x="8600775" y="632184"/>
              <a:ext cx="45719" cy="1394954"/>
            </a:xfrm>
            <a:prstGeom prst="rect">
              <a:avLst/>
            </a:prstGeom>
            <a:solidFill>
              <a:srgbClr val="F48926"/>
            </a:solidFill>
          </p:spPr>
          <p:txBody>
            <a:bodyPr wrap="square" rtlCol="0" anchor="ctr">
              <a:noAutofit/>
            </a:bodyPr>
            <a:lstStyle/>
            <a:p>
              <a:pPr algn="ctr"/>
              <a:endParaRPr lang="en-US" sz="1600" b="1"/>
            </a:p>
          </p:txBody>
        </p:sp>
        <p:sp>
          <p:nvSpPr>
            <p:cNvPr id="97" name="Rectangle 96">
              <a:extLst>
                <a:ext uri="{FF2B5EF4-FFF2-40B4-BE49-F238E27FC236}">
                  <a16:creationId xmlns:a16="http://schemas.microsoft.com/office/drawing/2014/main" id="{29277251-29D7-E84B-8AD1-76B993A19A61}"/>
                </a:ext>
              </a:extLst>
            </p:cNvPr>
            <p:cNvSpPr/>
            <p:nvPr/>
          </p:nvSpPr>
          <p:spPr>
            <a:xfrm>
              <a:off x="8600776" y="2160936"/>
              <a:ext cx="45719" cy="2912196"/>
            </a:xfrm>
            <a:prstGeom prst="rect">
              <a:avLst/>
            </a:prstGeom>
            <a:solidFill>
              <a:srgbClr val="F48926"/>
            </a:solidFill>
          </p:spPr>
          <p:txBody>
            <a:bodyPr wrap="square" rtlCol="0" anchor="ctr">
              <a:noAutofit/>
            </a:bodyPr>
            <a:lstStyle/>
            <a:p>
              <a:pPr algn="ctr"/>
              <a:endParaRPr lang="en-US" sz="1600" b="1"/>
            </a:p>
          </p:txBody>
        </p:sp>
        <p:sp>
          <p:nvSpPr>
            <p:cNvPr id="98" name="Rectangle 97">
              <a:extLst>
                <a:ext uri="{FF2B5EF4-FFF2-40B4-BE49-F238E27FC236}">
                  <a16:creationId xmlns:a16="http://schemas.microsoft.com/office/drawing/2014/main" id="{93D69450-475B-614E-833C-7B421FDB3309}"/>
                </a:ext>
              </a:extLst>
            </p:cNvPr>
            <p:cNvSpPr/>
            <p:nvPr/>
          </p:nvSpPr>
          <p:spPr>
            <a:xfrm>
              <a:off x="11615824" y="632184"/>
              <a:ext cx="45719" cy="1394954"/>
            </a:xfrm>
            <a:prstGeom prst="rect">
              <a:avLst/>
            </a:prstGeom>
            <a:solidFill>
              <a:srgbClr val="F9BB3D"/>
            </a:solidFill>
          </p:spPr>
          <p:txBody>
            <a:bodyPr wrap="square" rtlCol="0" anchor="ctr">
              <a:noAutofit/>
            </a:bodyPr>
            <a:lstStyle/>
            <a:p>
              <a:pPr algn="ctr"/>
              <a:endParaRPr lang="en-US" sz="1600" b="1"/>
            </a:p>
          </p:txBody>
        </p:sp>
        <p:sp>
          <p:nvSpPr>
            <p:cNvPr id="99" name="Rectangle 98">
              <a:extLst>
                <a:ext uri="{FF2B5EF4-FFF2-40B4-BE49-F238E27FC236}">
                  <a16:creationId xmlns:a16="http://schemas.microsoft.com/office/drawing/2014/main" id="{D533FC54-1DF9-444F-B5E0-AF5F16E9E241}"/>
                </a:ext>
              </a:extLst>
            </p:cNvPr>
            <p:cNvSpPr/>
            <p:nvPr/>
          </p:nvSpPr>
          <p:spPr>
            <a:xfrm>
              <a:off x="11615825" y="2160936"/>
              <a:ext cx="45719" cy="2912196"/>
            </a:xfrm>
            <a:prstGeom prst="rect">
              <a:avLst/>
            </a:prstGeom>
            <a:solidFill>
              <a:srgbClr val="F9BB3D"/>
            </a:solidFill>
          </p:spPr>
          <p:txBody>
            <a:bodyPr wrap="square" rtlCol="0" anchor="ctr">
              <a:noAutofit/>
            </a:bodyPr>
            <a:lstStyle/>
            <a:p>
              <a:pPr algn="ctr"/>
              <a:endParaRPr lang="en-US" sz="1600" b="1"/>
            </a:p>
          </p:txBody>
        </p:sp>
        <p:pic>
          <p:nvPicPr>
            <p:cNvPr id="101" name="Picture 100" descr="A close up of a sign&#10;&#10;Description automatically generated">
              <a:extLst>
                <a:ext uri="{FF2B5EF4-FFF2-40B4-BE49-F238E27FC236}">
                  <a16:creationId xmlns:a16="http://schemas.microsoft.com/office/drawing/2014/main" id="{5043B9B0-D51E-B245-B64A-6EC87F3B6578}"/>
                </a:ext>
              </a:extLst>
            </p:cNvPr>
            <p:cNvPicPr>
              <a:picLocks noChangeAspect="1"/>
            </p:cNvPicPr>
            <p:nvPr/>
          </p:nvPicPr>
          <p:blipFill>
            <a:blip r:embed="rId6"/>
            <a:stretch>
              <a:fillRect/>
            </a:stretch>
          </p:blipFill>
          <p:spPr>
            <a:xfrm>
              <a:off x="354709" y="131150"/>
              <a:ext cx="1565496" cy="814058"/>
            </a:xfrm>
            <a:prstGeom prst="rect">
              <a:avLst/>
            </a:prstGeom>
          </p:spPr>
        </p:pic>
        <p:sp>
          <p:nvSpPr>
            <p:cNvPr id="102" name="Subtitle 1">
              <a:extLst>
                <a:ext uri="{FF2B5EF4-FFF2-40B4-BE49-F238E27FC236}">
                  <a16:creationId xmlns:a16="http://schemas.microsoft.com/office/drawing/2014/main" id="{EEA41EA2-858D-A042-A2E2-68EF8C4AEC9B}"/>
                </a:ext>
              </a:extLst>
            </p:cNvPr>
            <p:cNvSpPr txBox="1">
              <a:spLocks/>
            </p:cNvSpPr>
            <p:nvPr/>
          </p:nvSpPr>
          <p:spPr>
            <a:xfrm>
              <a:off x="217091" y="1080262"/>
              <a:ext cx="2070108" cy="823950"/>
            </a:xfrm>
            <a:prstGeom prst="rect">
              <a:avLst/>
            </a:prstGeom>
          </p:spPr>
          <p:txBody>
            <a:bodyPr>
              <a:normAutofit/>
            </a:bodyPr>
            <a:lstStyle>
              <a:lvl1pPr marL="0" eaLnBrk="1" hangingPunct="1">
                <a:spcAft>
                  <a:spcPts val="600"/>
                </a:spcAft>
                <a:defRPr sz="1600" b="1" baseline="0">
                  <a:solidFill>
                    <a:schemeClr val="bg2">
                      <a:lumMod val="50000"/>
                    </a:schemeClr>
                  </a:solidFill>
                  <a:latin typeface="+mn-lt"/>
                  <a:ea typeface="+mn-ea"/>
                  <a:cs typeface="+mn-cs"/>
                </a:defRPr>
              </a:lvl1pPr>
              <a:lvl2pPr marL="114300" indent="0" eaLnBrk="1" hangingPunct="1">
                <a:spcAft>
                  <a:spcPts val="600"/>
                </a:spcAft>
                <a:buClr>
                  <a:schemeClr val="bg2">
                    <a:lumMod val="50000"/>
                  </a:schemeClr>
                </a:buClr>
                <a:buFont typeface="Wingdings 3" panose="05040102010807070707" pitchFamily="18" charset="2"/>
                <a:buNone/>
                <a:defRPr lang="en-US" sz="1400" baseline="0" noProof="0" dirty="0" smtClean="0">
                  <a:latin typeface="+mn-lt"/>
                  <a:ea typeface="+mn-ea"/>
                  <a:cs typeface="+mn-cs"/>
                </a:defRPr>
              </a:lvl2pPr>
              <a:lvl3pPr marL="514350" indent="-285750" eaLnBrk="1" hangingPunct="1">
                <a:buClr>
                  <a:schemeClr val="bg2">
                    <a:lumMod val="50000"/>
                  </a:schemeClr>
                </a:buClr>
                <a:buFont typeface="Arial" panose="020B0604020202020204" pitchFamily="34" charset="0"/>
                <a:buChar char="•"/>
                <a:defRPr lang="en-US" sz="1400" baseline="0" noProof="0" dirty="0" smtClean="0">
                  <a:latin typeface="+mn-lt"/>
                  <a:ea typeface="+mn-ea"/>
                  <a:cs typeface="+mn-cs"/>
                </a:defRPr>
              </a:lvl3pPr>
              <a:lvl4pPr marL="690563" indent="-171450" eaLnBrk="1" hangingPunct="1">
                <a:spcBef>
                  <a:spcPts val="300"/>
                </a:spcBef>
                <a:buClr>
                  <a:schemeClr val="tx1"/>
                </a:buClr>
                <a:buFont typeface="Roboto" panose="02000000000000000000" pitchFamily="2" charset="0"/>
                <a:buChar char="»"/>
                <a:defRPr lang="en-US" sz="1200" baseline="0" noProof="0" dirty="0" smtClean="0">
                  <a:latin typeface="+mn-lt"/>
                  <a:ea typeface="+mn-ea"/>
                  <a:cs typeface="+mn-cs"/>
                </a:defRPr>
              </a:lvl4pPr>
              <a:lvl5pPr marL="1081088" indent="-285750" eaLnBrk="1" hangingPunct="1">
                <a:buFont typeface="Wingdings" panose="05000000000000000000" pitchFamily="2" charset="2"/>
                <a:buChar char="§"/>
                <a:defRPr lang="en-US" sz="1200" baseline="0" noProof="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spcAft>
                  <a:spcPts val="0"/>
                </a:spcAft>
              </a:pPr>
              <a:r>
                <a:rPr lang="en-US" sz="1200" kern="0">
                  <a:solidFill>
                    <a:srgbClr val="3F3F3F"/>
                  </a:solidFill>
                </a:rPr>
                <a:t>A Programming Framework for Success</a:t>
              </a:r>
            </a:p>
          </p:txBody>
        </p:sp>
        <p:sp>
          <p:nvSpPr>
            <p:cNvPr id="103" name="Rectangle 102">
              <a:extLst>
                <a:ext uri="{FF2B5EF4-FFF2-40B4-BE49-F238E27FC236}">
                  <a16:creationId xmlns:a16="http://schemas.microsoft.com/office/drawing/2014/main" id="{752DC0D3-6AF8-604D-AB67-687D142AEC6C}"/>
                </a:ext>
              </a:extLst>
            </p:cNvPr>
            <p:cNvSpPr/>
            <p:nvPr/>
          </p:nvSpPr>
          <p:spPr>
            <a:xfrm>
              <a:off x="298723" y="2669321"/>
              <a:ext cx="290311" cy="279730"/>
            </a:xfrm>
            <a:prstGeom prst="rect">
              <a:avLst/>
            </a:prstGeom>
            <a:solidFill>
              <a:srgbClr val="1C4D8F"/>
            </a:solidFill>
          </p:spPr>
          <p:txBody>
            <a:bodyPr wrap="square" rtlCol="0" anchor="ctr">
              <a:noAutofit/>
            </a:bodyPr>
            <a:lstStyle/>
            <a:p>
              <a:pPr algn="ctr"/>
              <a:r>
                <a:rPr lang="en-US" sz="1600" b="1">
                  <a:solidFill>
                    <a:schemeClr val="bg1"/>
                  </a:solidFill>
                </a:rPr>
                <a:t>1</a:t>
              </a:r>
            </a:p>
          </p:txBody>
        </p:sp>
        <p:sp>
          <p:nvSpPr>
            <p:cNvPr id="104" name="TextBox 103">
              <a:extLst>
                <a:ext uri="{FF2B5EF4-FFF2-40B4-BE49-F238E27FC236}">
                  <a16:creationId xmlns:a16="http://schemas.microsoft.com/office/drawing/2014/main" id="{51702570-72DB-FD45-B026-8224BBA86784}"/>
                </a:ext>
              </a:extLst>
            </p:cNvPr>
            <p:cNvSpPr txBox="1"/>
            <p:nvPr/>
          </p:nvSpPr>
          <p:spPr bwMode="auto">
            <a:xfrm>
              <a:off x="700704" y="2651484"/>
              <a:ext cx="110447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600" b="1" kern="0">
                  <a:solidFill>
                    <a:srgbClr val="1C4D8F"/>
                  </a:solidFill>
                  <a:latin typeface="Roboto" panose="02000000000000000000" pitchFamily="2" charset="0"/>
                  <a:ea typeface="Roboto" panose="02000000000000000000" pitchFamily="2" charset="0"/>
                </a:rPr>
                <a:t>PRIORITIES</a:t>
              </a:r>
            </a:p>
          </p:txBody>
        </p:sp>
        <p:sp>
          <p:nvSpPr>
            <p:cNvPr id="105" name="TextBox 104">
              <a:extLst>
                <a:ext uri="{FF2B5EF4-FFF2-40B4-BE49-F238E27FC236}">
                  <a16:creationId xmlns:a16="http://schemas.microsoft.com/office/drawing/2014/main" id="{9879E429-FA6A-D84E-96B9-8A47BE49476B}"/>
                </a:ext>
              </a:extLst>
            </p:cNvPr>
            <p:cNvSpPr txBox="1"/>
            <p:nvPr/>
          </p:nvSpPr>
          <p:spPr bwMode="auto">
            <a:xfrm>
              <a:off x="305520" y="2956007"/>
              <a:ext cx="1996852"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r>
                <a:rPr lang="en-US" sz="1000" kern="0">
                  <a:solidFill>
                    <a:srgbClr val="3F3F3F"/>
                  </a:solidFill>
                  <a:latin typeface="Roboto Light" panose="02000000000000000000" pitchFamily="2" charset="0"/>
                  <a:ea typeface="Roboto Light" panose="02000000000000000000" pitchFamily="2" charset="0"/>
                </a:rPr>
                <a:t>Top sustainable development priorities related to our industry – in focus</a:t>
              </a:r>
            </a:p>
          </p:txBody>
        </p:sp>
        <p:sp>
          <p:nvSpPr>
            <p:cNvPr id="106" name="TextBox 105">
              <a:extLst>
                <a:ext uri="{FF2B5EF4-FFF2-40B4-BE49-F238E27FC236}">
                  <a16:creationId xmlns:a16="http://schemas.microsoft.com/office/drawing/2014/main" id="{69899B4F-43A5-C448-8F1F-584FCBC1C64A}"/>
                </a:ext>
              </a:extLst>
            </p:cNvPr>
            <p:cNvSpPr txBox="1"/>
            <p:nvPr/>
          </p:nvSpPr>
          <p:spPr bwMode="auto">
            <a:xfrm>
              <a:off x="266124" y="1556177"/>
              <a:ext cx="1996852" cy="10618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r>
                <a:rPr lang="en-US" sz="1050" b="1" kern="0">
                  <a:solidFill>
                    <a:srgbClr val="3F3F3F"/>
                  </a:solidFill>
                  <a:latin typeface="Roboto Light" panose="02000000000000000000" pitchFamily="2" charset="0"/>
                  <a:ea typeface="Roboto Light" panose="02000000000000000000" pitchFamily="2" charset="0"/>
                </a:rPr>
                <a:t>Planning Gaia co-branded events to engage and enable operations and R&amp;D professionals in service of sustainable development and by extension our industry</a:t>
              </a:r>
            </a:p>
          </p:txBody>
        </p:sp>
        <p:sp>
          <p:nvSpPr>
            <p:cNvPr id="107" name="Rectangle 106">
              <a:extLst>
                <a:ext uri="{FF2B5EF4-FFF2-40B4-BE49-F238E27FC236}">
                  <a16:creationId xmlns:a16="http://schemas.microsoft.com/office/drawing/2014/main" id="{A25B8A1B-20F4-0E44-9615-076576CC52FE}"/>
                </a:ext>
              </a:extLst>
            </p:cNvPr>
            <p:cNvSpPr/>
            <p:nvPr/>
          </p:nvSpPr>
          <p:spPr>
            <a:xfrm>
              <a:off x="298723" y="3523762"/>
              <a:ext cx="290311" cy="279730"/>
            </a:xfrm>
            <a:prstGeom prst="rect">
              <a:avLst/>
            </a:prstGeom>
            <a:solidFill>
              <a:srgbClr val="068064"/>
            </a:solidFill>
          </p:spPr>
          <p:txBody>
            <a:bodyPr wrap="square" rtlCol="0" anchor="ctr">
              <a:noAutofit/>
            </a:bodyPr>
            <a:lstStyle/>
            <a:p>
              <a:pPr algn="ctr"/>
              <a:r>
                <a:rPr lang="en-US" sz="1600" b="1">
                  <a:solidFill>
                    <a:schemeClr val="bg1"/>
                  </a:solidFill>
                </a:rPr>
                <a:t>2</a:t>
              </a:r>
            </a:p>
          </p:txBody>
        </p:sp>
        <p:sp>
          <p:nvSpPr>
            <p:cNvPr id="108" name="TextBox 107">
              <a:extLst>
                <a:ext uri="{FF2B5EF4-FFF2-40B4-BE49-F238E27FC236}">
                  <a16:creationId xmlns:a16="http://schemas.microsoft.com/office/drawing/2014/main" id="{A765EF5A-ED9F-204E-AED7-EFA9B05F9D5B}"/>
                </a:ext>
              </a:extLst>
            </p:cNvPr>
            <p:cNvSpPr txBox="1"/>
            <p:nvPr/>
          </p:nvSpPr>
          <p:spPr bwMode="auto">
            <a:xfrm>
              <a:off x="700704" y="3505925"/>
              <a:ext cx="1112484"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600" b="1" kern="0">
                  <a:solidFill>
                    <a:srgbClr val="068064"/>
                  </a:solidFill>
                  <a:latin typeface="Roboto" panose="02000000000000000000" pitchFamily="2" charset="0"/>
                  <a:ea typeface="Roboto" panose="02000000000000000000" pitchFamily="2" charset="0"/>
                </a:rPr>
                <a:t>PATHWAYS</a:t>
              </a:r>
            </a:p>
          </p:txBody>
        </p:sp>
        <p:sp>
          <p:nvSpPr>
            <p:cNvPr id="109" name="TextBox 108">
              <a:extLst>
                <a:ext uri="{FF2B5EF4-FFF2-40B4-BE49-F238E27FC236}">
                  <a16:creationId xmlns:a16="http://schemas.microsoft.com/office/drawing/2014/main" id="{B576D4FF-27FE-8741-99F2-A9D40F6C680F}"/>
                </a:ext>
              </a:extLst>
            </p:cNvPr>
            <p:cNvSpPr txBox="1"/>
            <p:nvPr/>
          </p:nvSpPr>
          <p:spPr bwMode="auto">
            <a:xfrm>
              <a:off x="302748" y="3766793"/>
              <a:ext cx="2240021"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r>
                <a:rPr lang="en-US" sz="1000" kern="0">
                  <a:solidFill>
                    <a:srgbClr val="3F3F3F"/>
                  </a:solidFill>
                  <a:latin typeface="Roboto Light" panose="02000000000000000000" pitchFamily="2" charset="0"/>
                  <a:ea typeface="Roboto Light" panose="02000000000000000000" pitchFamily="2" charset="0"/>
                </a:rPr>
                <a:t>Select one, two or all pathways for your program architecture. The Gaia pathways are those most aligned with SPE strengths thus providing the most additional and highly leveraged ways of progressing sustainability practices in our industry.</a:t>
              </a:r>
            </a:p>
          </p:txBody>
        </p:sp>
        <p:sp>
          <p:nvSpPr>
            <p:cNvPr id="110" name="Rectangle 109">
              <a:extLst>
                <a:ext uri="{FF2B5EF4-FFF2-40B4-BE49-F238E27FC236}">
                  <a16:creationId xmlns:a16="http://schemas.microsoft.com/office/drawing/2014/main" id="{14432173-2113-8B4F-A959-F454DFC5AB3E}"/>
                </a:ext>
              </a:extLst>
            </p:cNvPr>
            <p:cNvSpPr/>
            <p:nvPr/>
          </p:nvSpPr>
          <p:spPr>
            <a:xfrm>
              <a:off x="279955" y="5053533"/>
              <a:ext cx="290311" cy="279730"/>
            </a:xfrm>
            <a:prstGeom prst="rect">
              <a:avLst/>
            </a:prstGeom>
            <a:solidFill>
              <a:srgbClr val="4180C0"/>
            </a:solidFill>
          </p:spPr>
          <p:txBody>
            <a:bodyPr wrap="square" rtlCol="0" anchor="ctr">
              <a:noAutofit/>
            </a:bodyPr>
            <a:lstStyle/>
            <a:p>
              <a:pPr algn="ctr"/>
              <a:r>
                <a:rPr lang="en-US" sz="1600" b="1">
                  <a:solidFill>
                    <a:schemeClr val="bg1"/>
                  </a:solidFill>
                </a:rPr>
                <a:t>3</a:t>
              </a:r>
            </a:p>
          </p:txBody>
        </p:sp>
        <p:sp>
          <p:nvSpPr>
            <p:cNvPr id="111" name="TextBox 110">
              <a:extLst>
                <a:ext uri="{FF2B5EF4-FFF2-40B4-BE49-F238E27FC236}">
                  <a16:creationId xmlns:a16="http://schemas.microsoft.com/office/drawing/2014/main" id="{FCE129FA-1F3D-C045-9C5F-5850D55A62FF}"/>
                </a:ext>
              </a:extLst>
            </p:cNvPr>
            <p:cNvSpPr txBox="1"/>
            <p:nvPr/>
          </p:nvSpPr>
          <p:spPr bwMode="auto">
            <a:xfrm>
              <a:off x="748116" y="5058708"/>
              <a:ext cx="114775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1600" b="1" kern="0">
                  <a:solidFill>
                    <a:srgbClr val="4180C0"/>
                  </a:solidFill>
                  <a:latin typeface="Roboto" panose="02000000000000000000" pitchFamily="2" charset="0"/>
                  <a:ea typeface="Roboto" panose="02000000000000000000" pitchFamily="2" charset="0"/>
                </a:rPr>
                <a:t>PRINCIPLES</a:t>
              </a:r>
            </a:p>
          </p:txBody>
        </p:sp>
        <p:sp>
          <p:nvSpPr>
            <p:cNvPr id="112" name="TextBox 111">
              <a:extLst>
                <a:ext uri="{FF2B5EF4-FFF2-40B4-BE49-F238E27FC236}">
                  <a16:creationId xmlns:a16="http://schemas.microsoft.com/office/drawing/2014/main" id="{21069289-0603-1445-BA10-E796B61B9754}"/>
                </a:ext>
              </a:extLst>
            </p:cNvPr>
            <p:cNvSpPr txBox="1"/>
            <p:nvPr/>
          </p:nvSpPr>
          <p:spPr bwMode="auto">
            <a:xfrm>
              <a:off x="256407" y="5333263"/>
              <a:ext cx="2156806"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rtlCol="0" anchor="t" anchorCtr="0" compatLnSpc="1">
              <a:prstTxWarp prst="textNoShape">
                <a:avLst/>
              </a:prstTxWarp>
              <a:spAutoFit/>
            </a:bodyPr>
            <a:lstStyle/>
            <a:p>
              <a:r>
                <a:rPr lang="en-US" sz="1000" kern="0">
                  <a:solidFill>
                    <a:srgbClr val="3F3F3F"/>
                  </a:solidFill>
                  <a:latin typeface="Roboto Light" panose="02000000000000000000" pitchFamily="2" charset="0"/>
                  <a:ea typeface="Roboto Light" panose="02000000000000000000" pitchFamily="2" charset="0"/>
                </a:rPr>
                <a:t>Each event should adhere to all three principles.  Use them to create strategic programming and to  guide quality, relevance, reach and scale of your events and publications. </a:t>
              </a:r>
            </a:p>
          </p:txBody>
        </p:sp>
        <p:grpSp>
          <p:nvGrpSpPr>
            <p:cNvPr id="100" name="Group 99">
              <a:extLst>
                <a:ext uri="{FF2B5EF4-FFF2-40B4-BE49-F238E27FC236}">
                  <a16:creationId xmlns:a16="http://schemas.microsoft.com/office/drawing/2014/main" id="{5D72DF79-C4C4-419A-A67D-F606D0F51F87}"/>
                </a:ext>
              </a:extLst>
            </p:cNvPr>
            <p:cNvGrpSpPr/>
            <p:nvPr/>
          </p:nvGrpSpPr>
          <p:grpSpPr>
            <a:xfrm>
              <a:off x="8927590" y="2169525"/>
              <a:ext cx="2555015" cy="2766910"/>
              <a:chOff x="2984714" y="2467804"/>
              <a:chExt cx="2555015" cy="2766910"/>
            </a:xfrm>
          </p:grpSpPr>
          <p:graphicFrame>
            <p:nvGraphicFramePr>
              <p:cNvPr id="113" name="Content Placeholder 5">
                <a:extLst>
                  <a:ext uri="{FF2B5EF4-FFF2-40B4-BE49-F238E27FC236}">
                    <a16:creationId xmlns:a16="http://schemas.microsoft.com/office/drawing/2014/main" id="{1D48A210-83FF-4A59-B629-1E1D767CB551}"/>
                  </a:ext>
                </a:extLst>
              </p:cNvPr>
              <p:cNvGraphicFramePr>
                <a:graphicFrameLocks/>
              </p:cNvGraphicFramePr>
              <p:nvPr/>
            </p:nvGraphicFramePr>
            <p:xfrm>
              <a:off x="3146674" y="2467804"/>
              <a:ext cx="2393055" cy="2766910"/>
            </p:xfrm>
            <a:graphic>
              <a:graphicData uri="http://schemas.openxmlformats.org/drawingml/2006/table">
                <a:tbl>
                  <a:tblPr firstRow="1" bandRow="1"/>
                  <a:tblGrid>
                    <a:gridCol w="2393055">
                      <a:extLst>
                        <a:ext uri="{9D8B030D-6E8A-4147-A177-3AD203B41FA5}">
                          <a16:colId xmlns:a16="http://schemas.microsoft.com/office/drawing/2014/main" val="20001"/>
                        </a:ext>
                      </a:extLst>
                    </a:gridCol>
                  </a:tblGrid>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Innovation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612718"/>
                      </a:ext>
                    </a:extLst>
                  </a:tr>
                  <a:tr h="409796">
                    <a:tc>
                      <a:txBody>
                        <a:bodyPr/>
                        <a:lstStyle>
                          <a:lvl1pPr marL="0" algn="l" defTabSz="914400" rtl="0" eaLnBrk="1" latinLnBrk="0" hangingPunct="1">
                            <a:defRPr sz="1800" kern="1200">
                              <a:solidFill>
                                <a:schemeClr val="tx1"/>
                              </a:solidFill>
                              <a:latin typeface="Roboto"/>
                            </a:defRPr>
                          </a:lvl1pPr>
                          <a:lvl2pPr marL="457200" algn="l" defTabSz="914400" rtl="0" eaLnBrk="1" latinLnBrk="0" hangingPunct="1">
                            <a:defRPr sz="1800" kern="1200">
                              <a:solidFill>
                                <a:schemeClr val="tx1"/>
                              </a:solidFill>
                              <a:latin typeface="Roboto"/>
                            </a:defRPr>
                          </a:lvl2pPr>
                          <a:lvl3pPr marL="914400" algn="l" defTabSz="914400" rtl="0" eaLnBrk="1" latinLnBrk="0" hangingPunct="1">
                            <a:defRPr sz="1800" kern="1200">
                              <a:solidFill>
                                <a:schemeClr val="tx1"/>
                              </a:solidFill>
                              <a:latin typeface="Roboto"/>
                            </a:defRPr>
                          </a:lvl3pPr>
                          <a:lvl4pPr marL="1371600" algn="l" defTabSz="914400" rtl="0" eaLnBrk="1" latinLnBrk="0" hangingPunct="1">
                            <a:defRPr sz="1800" kern="1200">
                              <a:solidFill>
                                <a:schemeClr val="tx1"/>
                              </a:solidFill>
                              <a:latin typeface="Roboto"/>
                            </a:defRPr>
                          </a:lvl4pPr>
                          <a:lvl5pPr marL="1828800" algn="l" defTabSz="914400" rtl="0" eaLnBrk="1" latinLnBrk="0" hangingPunct="1">
                            <a:defRPr sz="1800" kern="1200">
                              <a:solidFill>
                                <a:schemeClr val="tx1"/>
                              </a:solidFill>
                              <a:latin typeface="Roboto"/>
                            </a:defRPr>
                          </a:lvl5pPr>
                          <a:lvl6pPr marL="2286000" algn="l" defTabSz="914400" rtl="0" eaLnBrk="1" latinLnBrk="0" hangingPunct="1">
                            <a:defRPr sz="1800" kern="1200">
                              <a:solidFill>
                                <a:schemeClr val="tx1"/>
                              </a:solidFill>
                              <a:latin typeface="Roboto"/>
                            </a:defRPr>
                          </a:lvl6pPr>
                          <a:lvl7pPr marL="2743200" algn="l" defTabSz="914400" rtl="0" eaLnBrk="1" latinLnBrk="0" hangingPunct="1">
                            <a:defRPr sz="1800" kern="1200">
                              <a:solidFill>
                                <a:schemeClr val="tx1"/>
                              </a:solidFill>
                              <a:latin typeface="Roboto"/>
                            </a:defRPr>
                          </a:lvl7pPr>
                          <a:lvl8pPr marL="3200400" algn="l" defTabSz="914400" rtl="0" eaLnBrk="1" latinLnBrk="0" hangingPunct="1">
                            <a:defRPr sz="1800" kern="1200">
                              <a:solidFill>
                                <a:schemeClr val="tx1"/>
                              </a:solidFill>
                              <a:latin typeface="Roboto"/>
                            </a:defRPr>
                          </a:lvl8pPr>
                          <a:lvl9pPr marL="3657600" algn="l" defTabSz="914400" rtl="0" eaLnBrk="1" latinLnBrk="0" hangingPunct="1">
                            <a:defRPr sz="1800" kern="1200">
                              <a:solidFill>
                                <a:schemeClr val="tx1"/>
                              </a:solidFill>
                              <a:latin typeface="Roboto"/>
                            </a:defRPr>
                          </a:lvl9pPr>
                        </a:lstStyle>
                        <a:p>
                          <a:pPr algn="l"/>
                          <a:r>
                            <a:rPr lang="en-US" sz="700" b="0" i="0" baseline="0">
                              <a:solidFill>
                                <a:schemeClr val="bg1"/>
                              </a:solidFill>
                              <a:latin typeface="+mn-lt"/>
                            </a:rPr>
                            <a:t>Encourage a culture of innovation with regard to sustainable development opportunities  - circular economy business models; just practices; stakeholder engagement; local development; collaboration; mindfulness and systems thinking; safety and well-being at work</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Measuring What Matters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793908"/>
                      </a:ext>
                    </a:extLst>
                  </a:tr>
                  <a:tr h="65617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700" b="0" i="0" baseline="0">
                              <a:solidFill>
                                <a:schemeClr val="bg1"/>
                              </a:solidFill>
                              <a:latin typeface="+mn-lt"/>
                            </a:rPr>
                            <a:t>Not everything that matters can be counted – foster learning that helps business integrate the difficult to measure in ways that systematically integrate the practice of managing externalities </a:t>
                          </a:r>
                          <a:endParaRPr lang="en-US" sz="7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244120"/>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50" b="1" i="0">
                              <a:solidFill>
                                <a:schemeClr val="bg1"/>
                              </a:solidFill>
                              <a:latin typeface="+mn-lt"/>
                            </a:rPr>
                            <a:t>Listening &amp; Communication</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802659"/>
                      </a:ext>
                    </a:extLst>
                  </a:tr>
                  <a:tr h="595733">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700" b="0" i="0" baseline="0">
                              <a:solidFill>
                                <a:schemeClr val="bg1"/>
                              </a:solidFill>
                              <a:latin typeface="+mn-lt"/>
                            </a:rPr>
                            <a:t>Create conditions for trust and success by scaling mastery of techniques of stakeholder engagement  through our events and publications.  Encourage study of connections between engineering and ethics, philosophy and social sciences.</a:t>
                          </a:r>
                          <a:endParaRPr lang="en-US" sz="700" b="0">
                            <a:solidFill>
                              <a:schemeClr val="bg1"/>
                            </a:solidFill>
                            <a:latin typeface="+mn-lt"/>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700" b="0">
                            <a:solidFill>
                              <a:schemeClr val="bg1"/>
                            </a:solidFill>
                            <a:latin typeface="+mn-lt"/>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700" b="0">
                            <a:solidFill>
                              <a:schemeClr val="bg1"/>
                            </a:solidFill>
                            <a:latin typeface="+mn-lt"/>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6751934"/>
                      </a:ext>
                    </a:extLst>
                  </a:tr>
                </a:tbl>
              </a:graphicData>
            </a:graphic>
          </p:graphicFrame>
          <p:sp>
            <p:nvSpPr>
              <p:cNvPr id="114" name="Rectangle 113">
                <a:extLst>
                  <a:ext uri="{FF2B5EF4-FFF2-40B4-BE49-F238E27FC236}">
                    <a16:creationId xmlns:a16="http://schemas.microsoft.com/office/drawing/2014/main" id="{D460465F-4ABA-4E61-9155-219A915C3BBE}"/>
                  </a:ext>
                </a:extLst>
              </p:cNvPr>
              <p:cNvSpPr/>
              <p:nvPr/>
            </p:nvSpPr>
            <p:spPr>
              <a:xfrm>
                <a:off x="2984714" y="2614144"/>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115" name="Rectangle 114">
                <a:extLst>
                  <a:ext uri="{FF2B5EF4-FFF2-40B4-BE49-F238E27FC236}">
                    <a16:creationId xmlns:a16="http://schemas.microsoft.com/office/drawing/2014/main" id="{A9FA5AFB-E029-4A86-A913-D308065CABFC}"/>
                  </a:ext>
                </a:extLst>
              </p:cNvPr>
              <p:cNvSpPr/>
              <p:nvPr/>
            </p:nvSpPr>
            <p:spPr>
              <a:xfrm>
                <a:off x="2984714" y="3526342"/>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sp>
            <p:nvSpPr>
              <p:cNvPr id="116" name="Rectangle 115">
                <a:extLst>
                  <a:ext uri="{FF2B5EF4-FFF2-40B4-BE49-F238E27FC236}">
                    <a16:creationId xmlns:a16="http://schemas.microsoft.com/office/drawing/2014/main" id="{9AC1B8F7-AFA6-4602-B2DF-A420FFE137C7}"/>
                  </a:ext>
                </a:extLst>
              </p:cNvPr>
              <p:cNvSpPr/>
              <p:nvPr/>
            </p:nvSpPr>
            <p:spPr>
              <a:xfrm>
                <a:off x="2984714" y="4438317"/>
                <a:ext cx="121666" cy="117954"/>
              </a:xfrm>
              <a:prstGeom prst="rect">
                <a:avLst/>
              </a:prstGeom>
              <a:solidFill>
                <a:schemeClr val="bg1"/>
              </a:solidFill>
            </p:spPr>
            <p:txBody>
              <a:bodyPr wrap="square" rtlCol="0" anchor="ctr">
                <a:noAutofit/>
              </a:bodyPr>
              <a:lstStyle/>
              <a:p>
                <a:pPr algn="ctr"/>
                <a:endParaRPr lang="en-US" sz="1600" b="1">
                  <a:solidFill>
                    <a:schemeClr val="bg1"/>
                  </a:solidFill>
                </a:endParaRPr>
              </a:p>
            </p:txBody>
          </p:sp>
        </p:grpSp>
      </p:grpSp>
    </p:spTree>
    <p:extLst>
      <p:ext uri="{BB962C8B-B14F-4D97-AF65-F5344CB8AC3E}">
        <p14:creationId xmlns:p14="http://schemas.microsoft.com/office/powerpoint/2010/main" val="5493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C53D6A5-F757-4C59-A61D-E58019C7D9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6C53D6A5-F757-4C59-A61D-E58019C7D9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11481" y="313323"/>
            <a:ext cx="9391882" cy="537069"/>
          </a:xfrm>
        </p:spPr>
        <p:txBody>
          <a:bodyPr vert="horz" anchor="t">
            <a:normAutofit/>
          </a:bodyPr>
          <a:lstStyle/>
          <a:p>
            <a:r>
              <a:rPr lang="en-GB">
                <a:solidFill>
                  <a:srgbClr val="008065"/>
                </a:solidFill>
                <a:latin typeface="+mn-lt"/>
              </a:rPr>
              <a:t>3-year goals:</a:t>
            </a:r>
            <a:r>
              <a:rPr lang="en-GB">
                <a:latin typeface="+mn-lt"/>
              </a:rPr>
              <a:t> Gaia programming framework in action   </a:t>
            </a:r>
            <a:endParaRPr lang="en-US">
              <a:latin typeface="+mn-lt"/>
            </a:endParaRPr>
          </a:p>
        </p:txBody>
      </p:sp>
      <p:sp>
        <p:nvSpPr>
          <p:cNvPr id="6" name="TextBox 5"/>
          <p:cNvSpPr txBox="1"/>
          <p:nvPr/>
        </p:nvSpPr>
        <p:spPr>
          <a:xfrm>
            <a:off x="521207" y="4213372"/>
            <a:ext cx="7857155" cy="1477328"/>
          </a:xfrm>
          <a:prstGeom prst="rect">
            <a:avLst/>
          </a:prstGeom>
          <a:noFill/>
          <a:ln>
            <a:solidFill>
              <a:srgbClr val="00806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8065"/>
                </a:solidFill>
                <a:effectLst/>
                <a:uLnTx/>
                <a:uFillTx/>
                <a:latin typeface="Calibri" panose="020F0502020204030204"/>
                <a:ea typeface="+mn-ea"/>
                <a:cs typeface="+mn-cs"/>
              </a:rPr>
              <a:t>2021</a:t>
            </a:r>
            <a:r>
              <a:rPr kumimoji="0" lang="en-GB" sz="1800" b="1" i="0" u="none" strike="noStrike" kern="1200" cap="none" spc="0" normalizeH="0" baseline="0" noProof="0">
                <a:ln>
                  <a:noFill/>
                </a:ln>
                <a:solidFill>
                  <a:srgbClr val="1F3864"/>
                </a:solidFill>
                <a:effectLst/>
                <a:uLnTx/>
                <a:uFillTx/>
                <a:latin typeface="Calibri Light" panose="020F0302020204030204"/>
                <a:ea typeface="+mn-ea"/>
                <a:cs typeface="+mn-cs"/>
              </a:rPr>
              <a:t>:  “Empowering our members”</a:t>
            </a:r>
            <a:endParaRPr kumimoji="0" lang="en-US" sz="1800" b="1" i="0" u="none" strike="noStrike" kern="1200" cap="none" spc="0" normalizeH="0" baseline="0" noProof="0">
              <a:ln>
                <a:noFill/>
              </a:ln>
              <a:solidFill>
                <a:srgbClr val="1F3864"/>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18067"/>
                </a:solidFill>
                <a:effectLst/>
                <a:uLnTx/>
                <a:uFillTx/>
                <a:latin typeface="Calibri" panose="020F0502020204030204" pitchFamily="34" charset="0"/>
                <a:cs typeface="Calibri" panose="020F0502020204030204" pitchFamily="34" charset="0"/>
              </a:rPr>
              <a:t>Build sustainability fluency and foster agency among members </a:t>
            </a: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 start bottom-up movement in service of sustainable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Disseminate top-down sustainability efforts of associations and companies</a:t>
            </a:r>
            <a:endPar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Start to crack the “</a:t>
            </a: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sustainability glass floor” [c] and accelerate operations uptake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Help industry navigate toward  future energy system – integrated, clean, inclusive with O&amp;G as linchpin</a:t>
            </a:r>
            <a:endParaRPr kumimoji="0" lang="en-US" sz="1400" b="0" i="0" u="none" strike="noStrike" kern="1200" cap="none" spc="0" normalizeH="0" baseline="0" noProof="0">
              <a:ln>
                <a:noFill/>
              </a:ln>
              <a:solidFill>
                <a:srgbClr val="1F3864"/>
              </a:solidFill>
              <a:effectLst/>
              <a:uLnTx/>
              <a:uFillTx/>
              <a:latin typeface="Calibri Light" panose="020F0302020204030204"/>
              <a:ea typeface="+mn-ea"/>
              <a:cs typeface="+mn-cs"/>
            </a:endParaRPr>
          </a:p>
        </p:txBody>
      </p:sp>
      <p:sp>
        <p:nvSpPr>
          <p:cNvPr id="9" name="TextBox 8"/>
          <p:cNvSpPr txBox="1"/>
          <p:nvPr/>
        </p:nvSpPr>
        <p:spPr>
          <a:xfrm>
            <a:off x="1996391" y="2736044"/>
            <a:ext cx="7857160" cy="1477328"/>
          </a:xfrm>
          <a:prstGeom prst="rect">
            <a:avLst/>
          </a:prstGeom>
          <a:noFill/>
          <a:ln>
            <a:solidFill>
              <a:srgbClr val="00806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8065"/>
                </a:solidFill>
                <a:effectLst/>
                <a:uLnTx/>
                <a:uFillTx/>
                <a:latin typeface="Calibri" panose="020F0502020204030204"/>
                <a:ea typeface="+mn-ea"/>
                <a:cs typeface="+mn-cs"/>
              </a:rPr>
              <a:t>2022</a:t>
            </a:r>
            <a:r>
              <a:rPr kumimoji="0" lang="en-GB" sz="1800" b="1" i="0" u="none" strike="noStrike" kern="1200" cap="none" spc="0" normalizeH="0" baseline="0" noProof="0">
                <a:ln>
                  <a:noFill/>
                </a:ln>
                <a:solidFill>
                  <a:srgbClr val="1F3864"/>
                </a:solidFill>
                <a:effectLst/>
                <a:uLnTx/>
                <a:uFillTx/>
                <a:latin typeface="Calibri Light" panose="020F0302020204030204"/>
                <a:ea typeface="+mn-ea"/>
                <a:cs typeface="+mn-cs"/>
              </a:rPr>
              <a:t>:  “Moving needles, not just ticking boxes”</a:t>
            </a:r>
            <a:endParaRPr kumimoji="0" lang="en-US" sz="12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a:solidFill>
                  <a:srgbClr val="018067"/>
                </a:solidFill>
                <a:latin typeface="Calibri" panose="020F0502020204030204" pitchFamily="34" charset="0"/>
                <a:cs typeface="Calibri" panose="020F0502020204030204" pitchFamily="34" charset="0"/>
              </a:rPr>
              <a:t>Create a Safe Space to bring the outside in</a:t>
            </a: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 learn, extend our comfort zone, and grow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Create flagship events that deploy SPE strengths in producing “</a:t>
            </a:r>
            <a:r>
              <a:rPr lang="en-GB" sz="1400" b="1">
                <a:solidFill>
                  <a:srgbClr val="018067"/>
                </a:solidFill>
                <a:latin typeface="Calibri" panose="020F0502020204030204" pitchFamily="34" charset="0"/>
                <a:cs typeface="Calibri" panose="020F0502020204030204" pitchFamily="34" charset="0"/>
              </a:rPr>
              <a:t>additional</a:t>
            </a: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 “contributions to strong sustainability performance by the industry.</a:t>
            </a:r>
            <a:endPar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Bring knowledge back into our companies, align ambitions, embed into innovation 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Help industry professionals </a:t>
            </a:r>
            <a:r>
              <a:rPr lang="en-US" sz="1400" b="1">
                <a:solidFill>
                  <a:srgbClr val="018067"/>
                </a:solidFill>
                <a:latin typeface="Calibri" panose="020F0502020204030204" pitchFamily="34" charset="0"/>
                <a:cs typeface="Calibri" panose="020F0502020204030204" pitchFamily="34" charset="0"/>
              </a:rPr>
              <a:t>upskill</a:t>
            </a: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 to find their role in contributing to the energy system transformation</a:t>
            </a:r>
          </a:p>
        </p:txBody>
      </p:sp>
      <p:sp>
        <p:nvSpPr>
          <p:cNvPr id="10" name="TextBox 9"/>
          <p:cNvSpPr txBox="1"/>
          <p:nvPr/>
        </p:nvSpPr>
        <p:spPr>
          <a:xfrm>
            <a:off x="3478686" y="1258716"/>
            <a:ext cx="7854110" cy="1477328"/>
          </a:xfrm>
          <a:prstGeom prst="rect">
            <a:avLst/>
          </a:prstGeom>
          <a:noFill/>
          <a:ln>
            <a:solidFill>
              <a:srgbClr val="00806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8065"/>
                </a:solidFill>
                <a:effectLst/>
                <a:uLnTx/>
                <a:uFillTx/>
                <a:latin typeface="Calibri" panose="020F0502020204030204"/>
                <a:ea typeface="+mn-ea"/>
                <a:cs typeface="+mn-cs"/>
              </a:rPr>
              <a:t>2023</a:t>
            </a:r>
            <a:r>
              <a:rPr kumimoji="0" lang="en-GB" sz="1800" b="1" i="0" u="none" strike="noStrike" kern="1200" cap="none" spc="0" normalizeH="0" baseline="0" noProof="0">
                <a:ln>
                  <a:noFill/>
                </a:ln>
                <a:solidFill>
                  <a:srgbClr val="1F3864"/>
                </a:solidFill>
                <a:effectLst/>
                <a:uLnTx/>
                <a:uFillTx/>
                <a:latin typeface="Calibri Light" panose="020F0302020204030204"/>
                <a:ea typeface="+mn-ea"/>
                <a:cs typeface="+mn-cs"/>
              </a:rPr>
              <a:t>: “Shatter the sustainability glass floor”</a:t>
            </a:r>
            <a:endParaRPr kumimoji="0" lang="en-US" sz="12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rgbClr val="018067"/>
                </a:solidFill>
                <a:latin typeface="Calibri" panose="020F0502020204030204" pitchFamily="34" charset="0"/>
                <a:cs typeface="Calibri" panose="020F0502020204030204" pitchFamily="34" charset="0"/>
              </a:rPr>
              <a:t>Raise recognition that the O&amp;G industry has a central role to play leading the energy transition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See evidence of our strategic and additional impact on the industry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Shatter the sustainability glass floor that separates top-down efforts from the core of the industry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Ecosystem and repository of bottom-up innovations and practices manifested in SPE event programming, </a:t>
            </a:r>
            <a:r>
              <a:rPr kumimoji="0" lang="en-GB" sz="1400" b="0" i="0" u="none" strike="noStrike" kern="1200" cap="none" spc="0" normalizeH="0" baseline="0" noProof="0" err="1">
                <a:ln>
                  <a:noFill/>
                </a:ln>
                <a:solidFill>
                  <a:srgbClr val="1F3864">
                    <a:lumMod val="75000"/>
                  </a:srgbClr>
                </a:solidFill>
                <a:effectLst/>
                <a:uLnTx/>
                <a:uFillTx/>
                <a:latin typeface="Calibri Light" panose="020F0302020204030204"/>
                <a:ea typeface="+mn-ea"/>
                <a:cs typeface="+mn-cs"/>
              </a:rPr>
              <a:t>OnePetro</a:t>
            </a:r>
            <a:r>
              <a:rPr kumimoji="0" lang="en-GB"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rPr>
              <a:t> papers, discipline White Papers, SPE Live events, etc.</a:t>
            </a:r>
            <a:endParaRPr kumimoji="0" lang="en-US" sz="1400" b="0" i="0" u="none" strike="noStrike" kern="1200" cap="none" spc="0" normalizeH="0" baseline="0" noProof="0">
              <a:ln>
                <a:noFill/>
              </a:ln>
              <a:solidFill>
                <a:srgbClr val="1F3864">
                  <a:lumMod val="75000"/>
                </a:srgbClr>
              </a:solidFill>
              <a:effectLst/>
              <a:uLnTx/>
              <a:uFillTx/>
              <a:latin typeface="Calibri Light" panose="020F0302020204030204"/>
              <a:ea typeface="+mn-ea"/>
              <a:cs typeface="+mn-cs"/>
            </a:endParaRPr>
          </a:p>
        </p:txBody>
      </p:sp>
      <p:sp>
        <p:nvSpPr>
          <p:cNvPr id="16" name="Right Triangle 15">
            <a:extLst>
              <a:ext uri="{FF2B5EF4-FFF2-40B4-BE49-F238E27FC236}">
                <a16:creationId xmlns:a16="http://schemas.microsoft.com/office/drawing/2014/main" id="{9EC1E8BA-C48E-4C4C-A2EE-A31E91184DF4}"/>
              </a:ext>
            </a:extLst>
          </p:cNvPr>
          <p:cNvSpPr/>
          <p:nvPr/>
        </p:nvSpPr>
        <p:spPr>
          <a:xfrm rot="16200000">
            <a:off x="1763932" y="3980913"/>
            <a:ext cx="232459" cy="232459"/>
          </a:xfrm>
          <a:prstGeom prst="rtTriangle">
            <a:avLst/>
          </a:prstGeom>
          <a:solidFill>
            <a:srgbClr val="008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Triangle 16">
            <a:extLst>
              <a:ext uri="{FF2B5EF4-FFF2-40B4-BE49-F238E27FC236}">
                <a16:creationId xmlns:a16="http://schemas.microsoft.com/office/drawing/2014/main" id="{0FBD2766-487A-4890-AED0-FA0A02BFC5F4}"/>
              </a:ext>
            </a:extLst>
          </p:cNvPr>
          <p:cNvSpPr/>
          <p:nvPr/>
        </p:nvSpPr>
        <p:spPr>
          <a:xfrm rot="16200000">
            <a:off x="3246227" y="2503585"/>
            <a:ext cx="232459" cy="232459"/>
          </a:xfrm>
          <a:prstGeom prst="rtTriangle">
            <a:avLst/>
          </a:prstGeom>
          <a:solidFill>
            <a:srgbClr val="008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42CF75B-BF1E-49CB-A2A3-C9B765E1EF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F42CF75B-BF1E-49CB-A2A3-C9B765E1EF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293459" y="1310513"/>
            <a:ext cx="10984141" cy="4308872"/>
          </a:xfrm>
          <a:prstGeom prst="rect">
            <a:avLst/>
          </a:prstGeom>
          <a:ln>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Initiation at 2019 Gaia Summit in Fontainebleau, France</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Refined and tested framework in action</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Integrated Gaia in Sustainable Development Technical Section as flagship program</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SPE Gaia community on Linked In</a:t>
            </a: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[&gt;900 members]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30+ presentations int. &amp; ext.</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10 International Gaia Talks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14 Section Gaia Talks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OGCI Methane e- Series – 5 SPE Live webinars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hlinkClick r:id="rId7" action="ppaction://hlinksldjump">
                  <a:extLst>
                    <a:ext uri="{A12FA001-AC4F-418D-AE19-62706E023703}">
                      <ahyp:hlinkClr xmlns:ahyp="http://schemas.microsoft.com/office/drawing/2018/hyperlinkcolor" val="tx"/>
                    </a:ext>
                  </a:extLst>
                </a:hlinkClick>
              </a:rPr>
              <a:t>Gaia-enabled 11 SPE energy transition events</a:t>
            </a:r>
            <a:endPar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Climate/ET programming expert engagement series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Petrobowl</a:t>
            </a: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questions</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Supported BML re Sustainability Leadership training</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Shared &amp; engaged with SEG and AAPG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677CC74-EC0D-4896-AE27-8B0FCBA84E88}"/>
              </a:ext>
            </a:extLst>
          </p:cNvPr>
          <p:cNvSpPr txBox="1">
            <a:spLocks/>
          </p:cNvSpPr>
          <p:nvPr/>
        </p:nvSpPr>
        <p:spPr>
          <a:xfrm>
            <a:off x="293459" y="313323"/>
            <a:ext cx="9509904" cy="5370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8065"/>
                </a:solidFill>
                <a:effectLst/>
                <a:uLnTx/>
                <a:uFillTx/>
                <a:latin typeface="Calibri" panose="020F0502020204030204"/>
                <a:ea typeface="+mj-ea"/>
                <a:cs typeface="+mj-cs"/>
              </a:rPr>
              <a:t>2019/2020</a:t>
            </a:r>
            <a:r>
              <a:rPr kumimoji="0" lang="en-GB" sz="3200" b="1" i="0" u="none" strike="noStrike" kern="1200" cap="none" spc="0" normalizeH="0" baseline="0" noProof="0">
                <a:ln>
                  <a:noFill/>
                </a:ln>
                <a:solidFill>
                  <a:srgbClr val="1F3864"/>
                </a:solidFill>
                <a:effectLst/>
                <a:uLnTx/>
                <a:uFillTx/>
                <a:latin typeface="Calibri" panose="020F0502020204030204"/>
                <a:ea typeface="+mj-ea"/>
                <a:cs typeface="+mj-cs"/>
              </a:rPr>
              <a:t> – Initiation and Scaling</a:t>
            </a:r>
            <a:endParaRPr kumimoji="0" lang="en-US" sz="3200" b="1" i="0" u="none" strike="noStrike" kern="1200" cap="none" spc="0" normalizeH="0" baseline="0" noProof="0">
              <a:ln>
                <a:noFill/>
              </a:ln>
              <a:solidFill>
                <a:srgbClr val="1F3864"/>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29199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5A2B5F-57BE-47F9-9453-DD89DCCFA9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475A2B5F-57BE-47F9-9453-DD89DCCFA9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B03032A-6FED-442A-9BE0-6637CE1704AE}"/>
              </a:ext>
            </a:extLst>
          </p:cNvPr>
          <p:cNvPicPr>
            <a:picLocks noChangeAspect="1"/>
          </p:cNvPicPr>
          <p:nvPr/>
        </p:nvPicPr>
        <p:blipFill>
          <a:blip r:embed="rId5"/>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5859C0-56CE-4AAE-B72B-ECB76A4B26A5}"/>
              </a:ext>
            </a:extLst>
          </p:cNvPr>
          <p:cNvSpPr/>
          <p:nvPr/>
        </p:nvSpPr>
        <p:spPr>
          <a:xfrm>
            <a:off x="10028244" y="3175"/>
            <a:ext cx="2163756" cy="1233441"/>
          </a:xfrm>
          <a:prstGeom prst="roundRect">
            <a:avLst>
              <a:gd name="adj" fmla="val 50000"/>
            </a:avLst>
          </a:prstGeom>
          <a:gradFill>
            <a:gsLst>
              <a:gs pos="0">
                <a:schemeClr val="bg1">
                  <a:alpha val="83000"/>
                </a:schemeClr>
              </a:gs>
              <a:gs pos="100000">
                <a:schemeClr val="accent1">
                  <a:lumMod val="60000"/>
                  <a:lumOff val="40000"/>
                  <a:alpha val="0"/>
                </a:schemeClr>
              </a:gs>
              <a:gs pos="83000">
                <a:schemeClr val="accent1">
                  <a:lumMod val="40000"/>
                  <a:lumOff val="60000"/>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B4FBA99D-8A87-4591-AC79-7D82574D88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02331" y="125096"/>
            <a:ext cx="1815581" cy="944102"/>
          </a:xfrm>
          <a:prstGeom prst="rect">
            <a:avLst/>
          </a:prstGeom>
          <a:ln>
            <a:noFill/>
          </a:ln>
        </p:spPr>
      </p:pic>
      <p:sp>
        <p:nvSpPr>
          <p:cNvPr id="2" name="TextBox 1">
            <a:extLst>
              <a:ext uri="{FF2B5EF4-FFF2-40B4-BE49-F238E27FC236}">
                <a16:creationId xmlns:a16="http://schemas.microsoft.com/office/drawing/2014/main" id="{7D560BD0-7322-4350-8BCA-FF4397401705}"/>
              </a:ext>
            </a:extLst>
          </p:cNvPr>
          <p:cNvSpPr txBox="1"/>
          <p:nvPr/>
        </p:nvSpPr>
        <p:spPr>
          <a:xfrm>
            <a:off x="-77475" y="2654300"/>
            <a:ext cx="12319142" cy="22467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RISING TO OUR 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CHALLENGE</a:t>
            </a:r>
          </a:p>
        </p:txBody>
      </p:sp>
    </p:spTree>
    <p:extLst>
      <p:ext uri="{BB962C8B-B14F-4D97-AF65-F5344CB8AC3E}">
        <p14:creationId xmlns:p14="http://schemas.microsoft.com/office/powerpoint/2010/main" val="1095724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82DF53-9E0D-4970-B8F4-486518824A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3782DF53-9E0D-4970-B8F4-486518824A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293459" y="1238994"/>
            <a:ext cx="11679466" cy="4708981"/>
          </a:xfrm>
          <a:prstGeom prst="rect">
            <a:avLst/>
          </a:prstGeom>
          <a:ln>
            <a:noFill/>
          </a:ln>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Launched in all 7 Regions and implemented model to support scaling – key Sections launched</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1F3864"/>
                </a:solidFill>
                <a:effectLst/>
                <a:uLnTx/>
                <a:uFillTx/>
                <a:latin typeface="Calibri" panose="020F0502020204030204"/>
                <a:ea typeface="+mn-ea"/>
                <a:cs typeface="+mn-cs"/>
              </a:rPr>
              <a:t>Convened a great team – operational &amp; directional – and growing</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Resources in Section Officers Resource Center</a:t>
            </a:r>
            <a:endParaRPr kumimoji="0" lang="en-US"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Created </a:t>
            </a:r>
            <a:r>
              <a:rPr kumimoji="0" lang="en-GB" sz="2000" b="0" i="1" u="none" strike="noStrike" kern="1200" cap="none" spc="0" normalizeH="0" baseline="0" noProof="0">
                <a:ln>
                  <a:noFill/>
                </a:ln>
                <a:solidFill>
                  <a:srgbClr val="4472C4">
                    <a:lumMod val="50000"/>
                  </a:srgbClr>
                </a:solidFill>
                <a:effectLst/>
                <a:uLnTx/>
                <a:uFillTx/>
                <a:latin typeface="Calibri" panose="020F0502020204030204"/>
                <a:ea typeface="+mn-ea"/>
                <a:cs typeface="+mn-cs"/>
              </a:rPr>
              <a:t>SPE TREE </a:t>
            </a: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brand &amp; implementation guide to support Sections &amp; Chapters</a:t>
            </a:r>
          </a:p>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SPE Live &amp; Sections– </a:t>
            </a:r>
            <a:r>
              <a:rPr lang="en-GB" sz="2000">
                <a:solidFill>
                  <a:srgbClr val="4472C4"/>
                </a:solidFill>
                <a:latin typeface="Calibri" panose="020F0502020204030204"/>
              </a:rPr>
              <a:t>20+ Gaia</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Talks and workshop webinars with OGCI, IPIECA, IOGP, IOGCCC: </a:t>
            </a:r>
            <a:r>
              <a:rPr kumimoji="0" lang="en-GB" sz="2000" b="1" i="0" u="sng" strike="noStrike" kern="1200" cap="none" spc="0" normalizeH="0" baseline="0" noProof="0">
                <a:ln>
                  <a:noFill/>
                </a:ln>
                <a:solidFill>
                  <a:srgbClr val="4472C4"/>
                </a:solidFill>
                <a:effectLst/>
                <a:uLnTx/>
                <a:uFillTx/>
                <a:latin typeface="Calibri" panose="020F0502020204030204"/>
                <a:ea typeface="+mn-ea"/>
                <a:cs typeface="+mn-cs"/>
              </a:rPr>
              <a:t>Themes</a:t>
            </a:r>
            <a:r>
              <a:rPr kumimoji="0" lang="en-GB" sz="2000" b="1" i="0" u="none" strike="noStrike" kern="1200" cap="none" spc="0" normalizeH="0" baseline="0" noProof="0">
                <a:ln>
                  <a:noFill/>
                </a:ln>
                <a:solidFill>
                  <a:srgbClr val="4472C4"/>
                </a:solidFill>
                <a:effectLst/>
                <a:uLnTx/>
                <a:uFillTx/>
                <a:latin typeface="Calibri" panose="020F0502020204030204"/>
                <a:ea typeface="+mn-ea"/>
                <a:cs typeface="+mn-cs"/>
              </a:rPr>
              <a:t>:</a:t>
            </a:r>
            <a:endParaRPr lang="en-GB" sz="2000" b="1" i="0" u="none" strike="noStrike" kern="1200" cap="none" spc="0" normalizeH="0" baseline="0" noProof="0">
              <a:ln>
                <a:noFill/>
              </a:ln>
              <a:solidFill>
                <a:srgbClr val="4472C4"/>
              </a:solidFill>
              <a:effectLst/>
              <a:uLnTx/>
              <a:uFillTx/>
              <a:latin typeface="Calibri" panose="020F0502020204030204"/>
              <a:cs typeface="Calibri"/>
            </a:endParaRP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Energy System Transformation [COP 26, CCUS, Methane, etc.]  </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Natural Capital</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Just Transition</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Measuring what Matters </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Indigenous Wisdom</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YP Congress Measuring what Matters – Expert Engagement, JPT Article </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Methane Discussion Group – launched with PFC, Completions &amp; DSEA</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Events: Hydrogen Workshop; Geothermal Workshop [Gaia-enabled]</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Gaia on Linked In:  almost 1,000 members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C44A35E8-ADAD-4250-AF54-2929D1136281}"/>
              </a:ext>
            </a:extLst>
          </p:cNvPr>
          <p:cNvSpPr>
            <a:spLocks noGrp="1"/>
          </p:cNvSpPr>
          <p:nvPr>
            <p:ph type="title"/>
          </p:nvPr>
        </p:nvSpPr>
        <p:spPr>
          <a:xfrm>
            <a:off x="293459" y="313323"/>
            <a:ext cx="9509904" cy="537069"/>
          </a:xfrm>
        </p:spPr>
        <p:txBody>
          <a:bodyPr vert="horz" anchor="t">
            <a:normAutofit/>
          </a:bodyPr>
          <a:lstStyle/>
          <a:p>
            <a:r>
              <a:rPr lang="en-GB">
                <a:solidFill>
                  <a:srgbClr val="008065"/>
                </a:solidFill>
                <a:latin typeface="+mn-lt"/>
              </a:rPr>
              <a:t>2021</a:t>
            </a:r>
            <a:r>
              <a:rPr lang="en-GB">
                <a:latin typeface="+mn-lt"/>
              </a:rPr>
              <a:t> – Empowering our members</a:t>
            </a:r>
            <a:endParaRPr lang="en-US">
              <a:latin typeface="+mn-lt"/>
            </a:endParaRPr>
          </a:p>
        </p:txBody>
      </p:sp>
    </p:spTree>
    <p:extLst>
      <p:ext uri="{BB962C8B-B14F-4D97-AF65-F5344CB8AC3E}">
        <p14:creationId xmlns:p14="http://schemas.microsoft.com/office/powerpoint/2010/main" val="173465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84E4FC1-3D50-44CC-840D-D965480A06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384E4FC1-3D50-44CC-840D-D965480A06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293458" y="1280592"/>
            <a:ext cx="11492142" cy="4093428"/>
          </a:xfrm>
          <a:prstGeom prst="rect">
            <a:avLst/>
          </a:prstGeom>
          <a:ln>
            <a:noFill/>
          </a:ln>
        </p:spPr>
        <p:txBody>
          <a:bodyPr wrap="square" lIns="91440" tIns="45720" rIns="91440" bIns="45720" anchor="t">
            <a:spAutoFit/>
          </a:bodyPr>
          <a:lstStyle/>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Methane:</a:t>
            </a:r>
            <a:r>
              <a:rPr lang="en-GB" sz="2000">
                <a:solidFill>
                  <a:srgbClr val="4472C4"/>
                </a:solidFill>
                <a:latin typeface="Calibri" panose="020F0502020204030204"/>
              </a:rPr>
              <a:t> </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Discussion Group </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a:t>
            </a:r>
            <a:r>
              <a:rPr lang="en-GB" sz="2000">
                <a:solidFill>
                  <a:srgbClr val="4472C4"/>
                </a:solidFill>
                <a:latin typeface="Calibri" panose="020F0502020204030204"/>
              </a:rPr>
              <a:t> </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Technical Section;</a:t>
            </a:r>
            <a:r>
              <a:rPr lang="en-GB" sz="2000">
                <a:solidFill>
                  <a:srgbClr val="4472C4"/>
                </a:solidFill>
                <a:latin typeface="Calibri" panose="020F0502020204030204"/>
              </a:rPr>
              <a:t>  10 JPT</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Articles;</a:t>
            </a:r>
            <a:r>
              <a:rPr lang="en-GB" sz="2000">
                <a:solidFill>
                  <a:srgbClr val="4472C4"/>
                </a:solidFill>
                <a:latin typeface="Calibri" panose="020F0502020204030204"/>
              </a:rPr>
              <a:t> </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Methane Guiding Principles Supporting Organisation</a:t>
            </a:r>
            <a:r>
              <a:rPr lang="en-GB" sz="2000">
                <a:solidFill>
                  <a:srgbClr val="4472C4"/>
                </a:solidFill>
                <a:latin typeface="Calibri" panose="020F0502020204030204"/>
              </a:rPr>
              <a:t> – proposal to July Board Meeting planned</a:t>
            </a:r>
            <a:endParaRPr lang="en-US">
              <a:solidFill>
                <a:srgbClr val="4472C4"/>
              </a:solidFill>
              <a:latin typeface="Calibri" panose="020F0502020204030204"/>
            </a:endParaRPr>
          </a:p>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CCUS Gaia Talks led by IPIECA with OGCI and IOGP</a:t>
            </a:r>
            <a:endParaRPr lang="en-US">
              <a:solidFill>
                <a:srgbClr val="4472C4"/>
              </a:solidFill>
              <a:cs typeface="Calibri"/>
            </a:endParaRPr>
          </a:p>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Other Gaia Talks:</a:t>
            </a:r>
            <a:r>
              <a:rPr lang="en-GB" sz="2000">
                <a:solidFill>
                  <a:srgbClr val="4472C4"/>
                </a:solidFill>
                <a:latin typeface="Calibri" panose="020F0502020204030204"/>
              </a:rPr>
              <a:t>  SPE Live &amp; Section:    Natural</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 Capital; Just Transition; Indigenous Wisdom; Methane</a:t>
            </a:r>
            <a:endParaRPr lang="en-GB" sz="2000" b="0" i="0" u="none" strike="noStrike" kern="1200" cap="none" spc="0" normalizeH="0" baseline="0" noProof="0">
              <a:ln>
                <a:noFill/>
              </a:ln>
              <a:solidFill>
                <a:srgbClr val="4472C4"/>
              </a:solidFill>
              <a:effectLst/>
              <a:uLnTx/>
              <a:uFillTx/>
              <a:latin typeface="Calibri" panose="020F0502020204030204"/>
              <a:cs typeface="Calibri"/>
            </a:endParaRPr>
          </a:p>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ATCE 2022 – Gaia Special Sessions</a:t>
            </a:r>
            <a:r>
              <a:rPr lang="en-GB" sz="2000">
                <a:solidFill>
                  <a:srgbClr val="4472C4"/>
                </a:solidFill>
                <a:latin typeface="Calibri" panose="020F0502020204030204"/>
              </a:rPr>
              <a:t>:  Scope 3;  Natural Capital;  GAIA dinner with MEMRA &amp; CCUS and guest speaker on CC Transportation &amp; Storage</a:t>
            </a:r>
            <a:endParaRPr lang="en-GB" sz="2000" b="0" i="1" u="none" strike="noStrike" kern="1200" cap="none" spc="0" normalizeH="0" baseline="0" noProof="0">
              <a:ln>
                <a:noFill/>
              </a:ln>
              <a:solidFill>
                <a:srgbClr val="4472C4"/>
              </a:solidFill>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IPTC 2022 -  Gaia Special Session led by YMEC on Carbon Circular Economy &amp; Natural Capital</a:t>
            </a:r>
          </a:p>
          <a:p>
            <a:pPr marL="342900" indent="-342900">
              <a:buClr>
                <a:srgbClr val="008065"/>
              </a:buClr>
              <a:buSzPct val="80000"/>
              <a:buFont typeface="Wingdings 3" panose="05040102010807070707" pitchFamily="18" charset="2"/>
              <a:buChar char=""/>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Regional Events</a:t>
            </a:r>
            <a:r>
              <a:rPr lang="en-GB" sz="2000">
                <a:solidFill>
                  <a:srgbClr val="4472C4"/>
                </a:solidFill>
                <a:latin typeface="Calibri" panose="020F0502020204030204"/>
              </a:rPr>
              <a:t> :   </a:t>
            </a: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Oman Gaia Summit</a:t>
            </a:r>
            <a:r>
              <a:rPr lang="en-GB" sz="2000">
                <a:solidFill>
                  <a:srgbClr val="4472C4"/>
                </a:solidFill>
                <a:latin typeface="Calibri" panose="020F0502020204030204"/>
              </a:rPr>
              <a:t> </a:t>
            </a:r>
            <a:endParaRPr lang="en-GB" sz="2000" b="0" i="1" u="none" strike="noStrike" kern="1200" cap="none" spc="0" normalizeH="0" baseline="0" noProof="0">
              <a:ln>
                <a:noFill/>
              </a:ln>
              <a:solidFill>
                <a:srgbClr val="4472C4"/>
              </a:solidFill>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SDTS &amp; HFTS &amp; BML:  Collaboration around sustainability mindset</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SDTS &amp; BML:  Sustainability training</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Hydrogen Forum:  Support/enable</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Asia RD Forum:  Support/enable</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AAPG &amp; SEG collaboration</a:t>
            </a:r>
          </a:p>
        </p:txBody>
      </p:sp>
      <p:sp>
        <p:nvSpPr>
          <p:cNvPr id="8" name="Title 1">
            <a:extLst>
              <a:ext uri="{FF2B5EF4-FFF2-40B4-BE49-F238E27FC236}">
                <a16:creationId xmlns:a16="http://schemas.microsoft.com/office/drawing/2014/main" id="{06105753-B0E1-42B9-9357-BECD22A05640}"/>
              </a:ext>
            </a:extLst>
          </p:cNvPr>
          <p:cNvSpPr>
            <a:spLocks noGrp="1"/>
          </p:cNvSpPr>
          <p:nvPr>
            <p:ph type="title"/>
          </p:nvPr>
        </p:nvSpPr>
        <p:spPr>
          <a:xfrm>
            <a:off x="293459" y="313323"/>
            <a:ext cx="9509904" cy="537069"/>
          </a:xfrm>
        </p:spPr>
        <p:txBody>
          <a:bodyPr vert="horz" anchor="t">
            <a:normAutofit/>
          </a:bodyPr>
          <a:lstStyle/>
          <a:p>
            <a:r>
              <a:rPr lang="en-GB">
                <a:solidFill>
                  <a:srgbClr val="008065"/>
                </a:solidFill>
                <a:latin typeface="+mn-lt"/>
              </a:rPr>
              <a:t>2022</a:t>
            </a:r>
            <a:r>
              <a:rPr lang="en-GB">
                <a:latin typeface="+mn-lt"/>
              </a:rPr>
              <a:t> – </a:t>
            </a:r>
            <a:r>
              <a:rPr lang="en-US">
                <a:latin typeface="+mn-lt"/>
              </a:rPr>
              <a:t>Moving needles, not just ticking boxes</a:t>
            </a:r>
          </a:p>
        </p:txBody>
      </p:sp>
    </p:spTree>
    <p:extLst>
      <p:ext uri="{BB962C8B-B14F-4D97-AF65-F5344CB8AC3E}">
        <p14:creationId xmlns:p14="http://schemas.microsoft.com/office/powerpoint/2010/main" val="703969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375F55C-0290-4818-A2EC-38E26B0B7C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4375F55C-0290-4818-A2EC-38E26B0B7C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293458" y="1362410"/>
            <a:ext cx="11492142" cy="2246769"/>
          </a:xfrm>
          <a:prstGeom prst="rect">
            <a:avLst/>
          </a:prstGeom>
          <a:ln>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US"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Shatter the sustainability glass floor that separates top-down efforts from the core of the industry</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Continue to provide useful resources and learning opportunities to support the frontline</a:t>
            </a: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endPar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8065"/>
              </a:buClr>
              <a:buSzPct val="8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else? Where should we begin scoping and planning now for 2023 ambitions?</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COP28 in UAE:  SPE Present?</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Annual Gaia Summit, rotating across regions, or summits in several regions per year?</a:t>
            </a:r>
          </a:p>
          <a:p>
            <a:pPr marL="800100" marR="0" lvl="1" indent="-342900" algn="l" defTabSz="914400" rtl="0" eaLnBrk="1" fontAlgn="auto" latinLnBrk="0" hangingPunct="1">
              <a:lnSpc>
                <a:spcPct val="100000"/>
              </a:lnSpc>
              <a:spcBef>
                <a:spcPts val="0"/>
              </a:spcBef>
              <a:spcAft>
                <a:spcPts val="0"/>
              </a:spcAft>
              <a:buClr>
                <a:srgbClr val="008065"/>
              </a:buClr>
              <a:buSzPct val="60000"/>
              <a:buFont typeface="Wingdings 3" panose="05040102010807070707" pitchFamily="18" charset="2"/>
              <a:buChar char=""/>
              <a:tabLst/>
              <a:defRPr/>
            </a:pPr>
            <a:r>
              <a:rPr kumimoji="0" lang="en-GB"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OTC-style Gaia Conference with sister societies?</a:t>
            </a:r>
          </a:p>
        </p:txBody>
      </p:sp>
      <p:sp>
        <p:nvSpPr>
          <p:cNvPr id="8" name="Title 1">
            <a:extLst>
              <a:ext uri="{FF2B5EF4-FFF2-40B4-BE49-F238E27FC236}">
                <a16:creationId xmlns:a16="http://schemas.microsoft.com/office/drawing/2014/main" id="{394AE539-8A1A-42AE-A67B-DAACBE11AF86}"/>
              </a:ext>
            </a:extLst>
          </p:cNvPr>
          <p:cNvSpPr txBox="1">
            <a:spLocks/>
          </p:cNvSpPr>
          <p:nvPr/>
        </p:nvSpPr>
        <p:spPr>
          <a:xfrm>
            <a:off x="293459" y="313323"/>
            <a:ext cx="9509904" cy="5370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8065"/>
                </a:solidFill>
                <a:effectLst/>
                <a:uLnTx/>
                <a:uFillTx/>
                <a:latin typeface="Calibri" panose="020F0502020204030204"/>
                <a:ea typeface="+mj-ea"/>
                <a:cs typeface="+mj-cs"/>
              </a:rPr>
              <a:t>2023</a:t>
            </a:r>
            <a:r>
              <a:rPr kumimoji="0" lang="en-GB" sz="3200" b="1" i="0" u="none" strike="noStrike" kern="1200" cap="none" spc="0" normalizeH="0" baseline="0" noProof="0">
                <a:ln>
                  <a:noFill/>
                </a:ln>
                <a:solidFill>
                  <a:srgbClr val="1F3864"/>
                </a:solidFill>
                <a:effectLst/>
                <a:uLnTx/>
                <a:uFillTx/>
                <a:latin typeface="Calibri" panose="020F0502020204030204"/>
                <a:ea typeface="+mj-ea"/>
                <a:cs typeface="+mj-cs"/>
              </a:rPr>
              <a:t> – </a:t>
            </a:r>
            <a:r>
              <a:rPr kumimoji="0" lang="en-US" sz="3200" b="1" i="0" u="none" strike="noStrike" kern="1200" cap="none" spc="0" normalizeH="0" baseline="0" noProof="0">
                <a:ln>
                  <a:noFill/>
                </a:ln>
                <a:solidFill>
                  <a:srgbClr val="1F3864"/>
                </a:solidFill>
                <a:effectLst/>
                <a:uLnTx/>
                <a:uFillTx/>
                <a:latin typeface="Calibri" panose="020F0502020204030204"/>
                <a:ea typeface="+mj-ea"/>
                <a:cs typeface="+mj-cs"/>
              </a:rPr>
              <a:t>Shatter the sustainability glass floor</a:t>
            </a:r>
          </a:p>
        </p:txBody>
      </p:sp>
      <p:sp>
        <p:nvSpPr>
          <p:cNvPr id="9" name="Rectangle 8">
            <a:extLst>
              <a:ext uri="{FF2B5EF4-FFF2-40B4-BE49-F238E27FC236}">
                <a16:creationId xmlns:a16="http://schemas.microsoft.com/office/drawing/2014/main" id="{A4164727-F671-4601-95C3-46E5B7565EBB}"/>
              </a:ext>
            </a:extLst>
          </p:cNvPr>
          <p:cNvSpPr/>
          <p:nvPr/>
        </p:nvSpPr>
        <p:spPr>
          <a:xfrm>
            <a:off x="1747463" y="3924300"/>
            <a:ext cx="7715036" cy="1657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Calibri" panose="020F0502020204030204"/>
              </a:rPr>
              <a:t>What would you propose we focus on?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40" normalizeH="0" baseline="0" noProof="0">
              <a:ln>
                <a:noFill/>
              </a:ln>
              <a:solidFill>
                <a:prstClr val="white"/>
              </a:solidFill>
              <a:effectLst/>
              <a:uLnTx/>
              <a:uFillTx/>
              <a:latin typeface="Calibri" panose="020F0502020204030204"/>
              <a:ea typeface="Segoe Condensed"/>
              <a:cs typeface="Times New Roman" panose="02020603050405020304" pitchFamily="18"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400" b="1" spc="40">
                <a:solidFill>
                  <a:prstClr val="white"/>
                </a:solidFill>
                <a:latin typeface="Calibri" panose="020F0502020204030204"/>
                <a:ea typeface="Segoe Condensed"/>
                <a:cs typeface="Times New Roman" panose="02020603050405020304" pitchFamily="18" charset="0"/>
              </a:rPr>
              <a:t>Where would you like to engage to support?</a:t>
            </a:r>
            <a:endParaRPr kumimoji="0" lang="en-US" sz="2000" b="0" i="0" u="none" strike="noStrike" kern="1200" cap="none" spc="40" normalizeH="0" baseline="0" noProof="0">
              <a:ln>
                <a:noFill/>
              </a:ln>
              <a:solidFill>
                <a:prstClr val="white"/>
              </a:solidFill>
              <a:effectLst/>
              <a:uLnTx/>
              <a:uFillTx/>
              <a:latin typeface="Segoe Condensed"/>
              <a:ea typeface="Segoe Condensed"/>
              <a:cs typeface="Times New Roman" panose="02020603050405020304" pitchFamily="18" charset="0"/>
            </a:endParaRPr>
          </a:p>
        </p:txBody>
      </p:sp>
      <p:sp>
        <p:nvSpPr>
          <p:cNvPr id="10" name="Isosceles Triangle 9">
            <a:extLst>
              <a:ext uri="{FF2B5EF4-FFF2-40B4-BE49-F238E27FC236}">
                <a16:creationId xmlns:a16="http://schemas.microsoft.com/office/drawing/2014/main" id="{090A3ABB-94FC-41AA-8F85-4538B64CBB13}"/>
              </a:ext>
            </a:extLst>
          </p:cNvPr>
          <p:cNvSpPr/>
          <p:nvPr/>
        </p:nvSpPr>
        <p:spPr>
          <a:xfrm rot="5400000">
            <a:off x="1152149" y="4519614"/>
            <a:ext cx="1657351" cy="466725"/>
          </a:xfrm>
          <a:prstGeom prst="triangle">
            <a:avLst/>
          </a:prstGeom>
          <a:solidFill>
            <a:srgbClr val="00806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708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77" t="2309" r="4447" b="3957"/>
          <a:stretch/>
        </p:blipFill>
        <p:spPr>
          <a:xfrm>
            <a:off x="365493" y="1085849"/>
            <a:ext cx="5476105" cy="4660589"/>
          </a:xfrm>
          <a:prstGeom prst="rect">
            <a:avLst/>
          </a:prstGeom>
        </p:spPr>
      </p:pic>
      <p:pic>
        <p:nvPicPr>
          <p:cNvPr id="4" name="Picture 3"/>
          <p:cNvPicPr>
            <a:picLocks noChangeAspect="1"/>
          </p:cNvPicPr>
          <p:nvPr/>
        </p:nvPicPr>
        <p:blipFill>
          <a:blip r:embed="rId4"/>
          <a:stretch>
            <a:fillRect/>
          </a:stretch>
        </p:blipFill>
        <p:spPr>
          <a:xfrm>
            <a:off x="4476395" y="805169"/>
            <a:ext cx="1362375" cy="1759735"/>
          </a:xfrm>
          <a:prstGeom prst="rect">
            <a:avLst/>
          </a:prstGeom>
        </p:spPr>
      </p:pic>
      <p:sp>
        <p:nvSpPr>
          <p:cNvPr id="5" name="Rectangle 4"/>
          <p:cNvSpPr/>
          <p:nvPr/>
        </p:nvSpPr>
        <p:spPr>
          <a:xfrm>
            <a:off x="6124575" y="1464305"/>
            <a:ext cx="5834544" cy="4006866"/>
          </a:xfrm>
          <a:prstGeom prst="rect">
            <a:avLst/>
          </a:prstGeom>
        </p:spPr>
        <p:txBody>
          <a:bodyPr wrap="square">
            <a:spAutoFit/>
          </a:bodyPr>
          <a:lstStyle/>
          <a:p>
            <a:pPr marL="171450" indent="-171450">
              <a:lnSpc>
                <a:spcPct val="107000"/>
              </a:lnSpc>
              <a:spcAft>
                <a:spcPts val="800"/>
              </a:spcAft>
              <a:buSzPts val="1000"/>
              <a:buFont typeface="Symbol" panose="05050102010706020507" pitchFamily="18" charset="2"/>
              <a:buChar char=""/>
              <a:tabLst>
                <a:tab pos="457200" algn="l"/>
              </a:tabLst>
            </a:pPr>
            <a:r>
              <a:rPr lang="en-US" sz="2200" b="1" i="1">
                <a:solidFill>
                  <a:srgbClr val="018067"/>
                </a:solidFill>
                <a:latin typeface="Calibri" panose="020F0502020204030204" pitchFamily="34" charset="0"/>
                <a:ea typeface="Calibri" panose="020F0502020204030204" pitchFamily="34" charset="0"/>
                <a:cs typeface="Times New Roman" panose="02020603050405020304" pitchFamily="18" charset="0"/>
              </a:rPr>
              <a:t>TREE: Together Reforest for Energy and Ecology </a:t>
            </a:r>
            <a:r>
              <a:rPr lang="en-US" sz="2200" b="1" i="1">
                <a:latin typeface="Calibri" panose="020F0502020204030204" pitchFamily="34" charset="0"/>
                <a:ea typeface="Calibri" panose="020F0502020204030204" pitchFamily="34" charset="0"/>
                <a:cs typeface="Times New Roman" panose="02020603050405020304" pitchFamily="18" charset="0"/>
              </a:rPr>
              <a:t>– </a:t>
            </a:r>
            <a:r>
              <a:rPr lang="en-US" sz="2200">
                <a:latin typeface="Calibri" panose="020F0502020204030204" pitchFamily="34" charset="0"/>
                <a:ea typeface="Calibri" panose="020F0502020204030204" pitchFamily="34" charset="0"/>
                <a:cs typeface="Times New Roman" panose="02020603050405020304" pitchFamily="18" charset="0"/>
              </a:rPr>
              <a:t>a guide to implement a very high standard of nature-based solutions to offset emissions </a:t>
            </a:r>
          </a:p>
          <a:p>
            <a:pPr marL="171450" lvl="0" indent="-171450">
              <a:lnSpc>
                <a:spcPct val="107000"/>
              </a:lnSpc>
              <a:spcAft>
                <a:spcPts val="800"/>
              </a:spcAft>
              <a:buSzPts val="1000"/>
              <a:buFont typeface="Symbol" panose="05050102010706020507" pitchFamily="18" charset="2"/>
              <a:buChar char=""/>
              <a:tabLst>
                <a:tab pos="457200" algn="l"/>
              </a:tabLst>
            </a:pPr>
            <a:r>
              <a:rPr lang="en-US" sz="2200">
                <a:latin typeface="Calibri" panose="020F0502020204030204" pitchFamily="34" charset="0"/>
                <a:ea typeface="Calibri" panose="020F0502020204030204" pitchFamily="34" charset="0"/>
                <a:cs typeface="Times New Roman" panose="02020603050405020304" pitchFamily="18" charset="0"/>
              </a:rPr>
              <a:t>Builds on existing Section tree planting activities </a:t>
            </a:r>
            <a:r>
              <a:rPr lang="en-US" sz="2200" b="1">
                <a:solidFill>
                  <a:srgbClr val="018067"/>
                </a:solidFill>
                <a:latin typeface="Calibri" panose="020F0502020204030204" pitchFamily="34" charset="0"/>
                <a:ea typeface="Calibri" panose="020F0502020204030204" pitchFamily="34" charset="0"/>
                <a:cs typeface="Times New Roman" panose="02020603050405020304" pitchFamily="18" charset="0"/>
              </a:rPr>
              <a:t>Steered by external biodiversity technical experts</a:t>
            </a:r>
          </a:p>
          <a:p>
            <a:pPr marL="171450" lvl="0" indent="-171450">
              <a:lnSpc>
                <a:spcPct val="107000"/>
              </a:lnSpc>
              <a:spcAft>
                <a:spcPts val="800"/>
              </a:spcAft>
              <a:buSzPts val="1000"/>
              <a:buFont typeface="Symbol" panose="05050102010706020507" pitchFamily="18" charset="2"/>
              <a:buChar char=""/>
              <a:tabLst>
                <a:tab pos="457200" algn="l"/>
              </a:tabLst>
            </a:pPr>
            <a:r>
              <a:rPr lang="en-US" sz="2200">
                <a:latin typeface="Calibri" panose="020F0502020204030204" pitchFamily="34" charset="0"/>
                <a:ea typeface="Calibri" panose="020F0502020204030204" pitchFamily="34" charset="0"/>
                <a:cs typeface="Times New Roman" panose="02020603050405020304" pitchFamily="18" charset="0"/>
              </a:rPr>
              <a:t>TREE encourages the involvement of stakeholders and experts</a:t>
            </a:r>
          </a:p>
          <a:p>
            <a:pPr marL="171450" lvl="0" indent="-171450">
              <a:lnSpc>
                <a:spcPct val="107000"/>
              </a:lnSpc>
              <a:spcAft>
                <a:spcPts val="800"/>
              </a:spcAft>
              <a:buSzPts val="1000"/>
              <a:buFont typeface="Symbol" panose="05050102010706020507" pitchFamily="18" charset="2"/>
              <a:buChar char=""/>
              <a:tabLst>
                <a:tab pos="457200" algn="l"/>
              </a:tabLst>
            </a:pPr>
            <a:r>
              <a:rPr lang="en-US" sz="2200">
                <a:latin typeface="Calibri" panose="020F0502020204030204" pitchFamily="34" charset="0"/>
                <a:ea typeface="Calibri" panose="020F0502020204030204" pitchFamily="34" charset="0"/>
                <a:cs typeface="Times New Roman" panose="02020603050405020304" pitchFamily="18" charset="0"/>
              </a:rPr>
              <a:t>Raises awareness of </a:t>
            </a:r>
            <a:r>
              <a:rPr lang="en-US" sz="2200" b="1">
                <a:solidFill>
                  <a:srgbClr val="018067"/>
                </a:solidFill>
                <a:latin typeface="Calibri" panose="020F0502020204030204" pitchFamily="34" charset="0"/>
                <a:ea typeface="Calibri" panose="020F0502020204030204" pitchFamily="34" charset="0"/>
                <a:cs typeface="Times New Roman" panose="02020603050405020304" pitchFamily="18" charset="0"/>
              </a:rPr>
              <a:t>best practices </a:t>
            </a:r>
            <a:r>
              <a:rPr lang="en-US" sz="2200">
                <a:latin typeface="Calibri" panose="020F0502020204030204" pitchFamily="34" charset="0"/>
                <a:ea typeface="Calibri" panose="020F0502020204030204" pitchFamily="34" charset="0"/>
                <a:cs typeface="Times New Roman" panose="02020603050405020304" pitchFamily="18" charset="0"/>
              </a:rPr>
              <a:t>for holistic ecosystem restoration</a:t>
            </a:r>
          </a:p>
        </p:txBody>
      </p:sp>
      <p:sp>
        <p:nvSpPr>
          <p:cNvPr id="3" name="TextBox 2"/>
          <p:cNvSpPr txBox="1"/>
          <p:nvPr/>
        </p:nvSpPr>
        <p:spPr>
          <a:xfrm>
            <a:off x="836757" y="805168"/>
            <a:ext cx="2462213" cy="369332"/>
          </a:xfrm>
          <a:prstGeom prst="rect">
            <a:avLst/>
          </a:prstGeom>
          <a:noFill/>
        </p:spPr>
        <p:txBody>
          <a:bodyPr wrap="none" rtlCol="0">
            <a:spAutoFit/>
          </a:bodyPr>
          <a:lstStyle/>
          <a:p>
            <a:r>
              <a:rPr lang="en-GB"/>
              <a:t>A Nature-based solution</a:t>
            </a:r>
            <a:endParaRPr lang="en-US"/>
          </a:p>
        </p:txBody>
      </p:sp>
      <p:sp>
        <p:nvSpPr>
          <p:cNvPr id="6" name="Title 1">
            <a:extLst>
              <a:ext uri="{FF2B5EF4-FFF2-40B4-BE49-F238E27FC236}">
                <a16:creationId xmlns:a16="http://schemas.microsoft.com/office/drawing/2014/main" id="{F3044968-9029-4C43-B5E7-86B36763358D}"/>
              </a:ext>
            </a:extLst>
          </p:cNvPr>
          <p:cNvSpPr txBox="1">
            <a:spLocks/>
          </p:cNvSpPr>
          <p:nvPr/>
        </p:nvSpPr>
        <p:spPr>
          <a:xfrm>
            <a:off x="257175" y="201186"/>
            <a:ext cx="11153612" cy="456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defTabSz="914377"/>
            <a:r>
              <a:rPr lang="en-US" sz="3200">
                <a:latin typeface="+mn-lt"/>
              </a:rPr>
              <a:t>SPE TREE: </a:t>
            </a:r>
            <a:r>
              <a:rPr lang="en-US" sz="3200"/>
              <a:t>Expert Resources at your Fingertips</a:t>
            </a:r>
          </a:p>
        </p:txBody>
      </p:sp>
    </p:spTree>
    <p:extLst>
      <p:ext uri="{BB962C8B-B14F-4D97-AF65-F5344CB8AC3E}">
        <p14:creationId xmlns:p14="http://schemas.microsoft.com/office/powerpoint/2010/main" val="3849717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095D2C2-09C6-465D-9689-3CEAE4400A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E095D2C2-09C6-465D-9689-3CEAE4400A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Placeholder 7" descr="A picture containing object, person, indoor, bubble&#10;&#10;Description automatically generated">
            <a:extLst>
              <a:ext uri="{FF2B5EF4-FFF2-40B4-BE49-F238E27FC236}">
                <a16:creationId xmlns:a16="http://schemas.microsoft.com/office/drawing/2014/main" id="{CF904A1D-FD85-4240-AC15-F0DB60EC72E0}"/>
              </a:ext>
            </a:extLst>
          </p:cNvPr>
          <p:cNvPicPr>
            <a:picLocks noChangeAspect="1"/>
          </p:cNvPicPr>
          <p:nvPr/>
        </p:nvPicPr>
        <p:blipFill rotWithShape="1">
          <a:blip r:embed="rId5">
            <a:extLst>
              <a:ext uri="{28A0092B-C50C-407E-A947-70E740481C1C}">
                <a14:useLocalDpi xmlns:a14="http://schemas.microsoft.com/office/drawing/2010/main" val="0"/>
              </a:ext>
            </a:extLst>
          </a:blip>
          <a:srcRect t="137" r="13120" b="17427"/>
          <a:stretch/>
        </p:blipFill>
        <p:spPr>
          <a:xfrm>
            <a:off x="-15423" y="-12700"/>
            <a:ext cx="12232103" cy="6870700"/>
          </a:xfrm>
          <a:prstGeom prst="rect">
            <a:avLst/>
          </a:prstGeom>
        </p:spPr>
      </p:pic>
      <p:sp>
        <p:nvSpPr>
          <p:cNvPr id="7" name="Rectangle 6">
            <a:extLst>
              <a:ext uri="{FF2B5EF4-FFF2-40B4-BE49-F238E27FC236}">
                <a16:creationId xmlns:a16="http://schemas.microsoft.com/office/drawing/2014/main" id="{7DD38DF4-C554-4380-8840-8E8DEA37A52A}"/>
              </a:ext>
            </a:extLst>
          </p:cNvPr>
          <p:cNvSpPr/>
          <p:nvPr/>
        </p:nvSpPr>
        <p:spPr>
          <a:xfrm>
            <a:off x="-24680" y="0"/>
            <a:ext cx="12216679" cy="6858000"/>
          </a:xfrm>
          <a:prstGeom prst="rect">
            <a:avLst/>
          </a:prstGeom>
          <a:gradFill flip="none" rotWithShape="1">
            <a:gsLst>
              <a:gs pos="0">
                <a:srgbClr val="0D4C93">
                  <a:alpha val="3000"/>
                </a:srgbClr>
              </a:gs>
              <a:gs pos="100000">
                <a:schemeClr val="tx1">
                  <a:alpha val="7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TextBox 7">
            <a:extLst>
              <a:ext uri="{FF2B5EF4-FFF2-40B4-BE49-F238E27FC236}">
                <a16:creationId xmlns:a16="http://schemas.microsoft.com/office/drawing/2014/main" id="{2A499D64-F082-4FE7-8604-665CC61A149A}"/>
              </a:ext>
            </a:extLst>
          </p:cNvPr>
          <p:cNvSpPr txBox="1"/>
          <p:nvPr/>
        </p:nvSpPr>
        <p:spPr>
          <a:xfrm>
            <a:off x="1309455" y="4318000"/>
            <a:ext cx="9545305" cy="22467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MEASURING WHAT</a:t>
            </a:r>
            <a:b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br>
            <a: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MATTERS</a:t>
            </a:r>
          </a:p>
        </p:txBody>
      </p:sp>
    </p:spTree>
    <p:extLst>
      <p:ext uri="{BB962C8B-B14F-4D97-AF65-F5344CB8AC3E}">
        <p14:creationId xmlns:p14="http://schemas.microsoft.com/office/powerpoint/2010/main" val="409219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2A861E-84DA-4772-837D-3864590F08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732A861E-84DA-4772-837D-3864590F08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9D2955-0F3C-48AF-8366-83297445322B}"/>
              </a:ext>
            </a:extLst>
          </p:cNvPr>
          <p:cNvSpPr>
            <a:spLocks noGrp="1"/>
          </p:cNvSpPr>
          <p:nvPr>
            <p:ph type="title"/>
          </p:nvPr>
        </p:nvSpPr>
        <p:spPr>
          <a:xfrm>
            <a:off x="451339" y="3176"/>
            <a:ext cx="10515600" cy="1325563"/>
          </a:xfrm>
        </p:spPr>
        <p:txBody>
          <a:bodyPr vert="horz"/>
          <a:lstStyle/>
          <a:p>
            <a:r>
              <a:rPr lang="en-GB"/>
              <a:t>SPE Gaia Measuring What Matters</a:t>
            </a:r>
          </a:p>
        </p:txBody>
      </p:sp>
      <p:sp>
        <p:nvSpPr>
          <p:cNvPr id="3" name="Content Placeholder 2">
            <a:extLst>
              <a:ext uri="{FF2B5EF4-FFF2-40B4-BE49-F238E27FC236}">
                <a16:creationId xmlns:a16="http://schemas.microsoft.com/office/drawing/2014/main" id="{F2B5A76A-78D1-4FED-ACDE-904D0A79225B}"/>
              </a:ext>
            </a:extLst>
          </p:cNvPr>
          <p:cNvSpPr>
            <a:spLocks noGrp="1"/>
          </p:cNvSpPr>
          <p:nvPr>
            <p:ph idx="1"/>
          </p:nvPr>
        </p:nvSpPr>
        <p:spPr>
          <a:xfrm>
            <a:off x="451339" y="1462088"/>
            <a:ext cx="6968636" cy="4351338"/>
          </a:xfrm>
        </p:spPr>
        <p:txBody>
          <a:bodyPr>
            <a:normAutofit/>
          </a:bodyPr>
          <a:lstStyle/>
          <a:p>
            <a:r>
              <a:rPr lang="en-GB" sz="2400" b="1" i="1"/>
              <a:t>“You can’t manage what you don’t measure”</a:t>
            </a:r>
            <a:br>
              <a:rPr lang="en-GB" sz="2400" b="1" i="1"/>
            </a:br>
            <a:r>
              <a:rPr lang="en-GB" sz="2400"/>
              <a:t>	- Peter Drucker</a:t>
            </a:r>
          </a:p>
          <a:p>
            <a:r>
              <a:rPr lang="en-GB" sz="2400"/>
              <a:t>Consideration balanced across all 9 planetary boundaries</a:t>
            </a:r>
          </a:p>
          <a:p>
            <a:pPr lvl="1"/>
            <a:r>
              <a:rPr lang="en-GB" sz="2000"/>
              <a:t>Biodiversity, natural capital (forests, water, ozone, oceans)</a:t>
            </a:r>
          </a:p>
          <a:p>
            <a:pPr lvl="1"/>
            <a:r>
              <a:rPr lang="en-GB" sz="2000"/>
              <a:t>Pollution (particulates, chemicals, GHGs)</a:t>
            </a:r>
          </a:p>
          <a:p>
            <a:pPr lvl="1"/>
            <a:r>
              <a:rPr lang="en-GB" sz="2000"/>
              <a:t>Natural cycles (nitrogen, phosphorus)</a:t>
            </a:r>
          </a:p>
          <a:p>
            <a:r>
              <a:rPr lang="en-GB" sz="2400"/>
              <a:t>Intentional primary focus on largest, near-term lever well within the Oil &amp; Gas industry control</a:t>
            </a:r>
          </a:p>
          <a:p>
            <a:pPr lvl="1"/>
            <a:r>
              <a:rPr lang="en-GB" sz="2000"/>
              <a:t>Can you guess what that is?</a:t>
            </a:r>
          </a:p>
          <a:p>
            <a:endParaRPr lang="en-GB" sz="2400"/>
          </a:p>
        </p:txBody>
      </p:sp>
      <p:pic>
        <p:nvPicPr>
          <p:cNvPr id="9218" name="Picture 2" descr="Chart, radar chart&#10;&#10;Description automatically generated">
            <a:extLst>
              <a:ext uri="{FF2B5EF4-FFF2-40B4-BE49-F238E27FC236}">
                <a16:creationId xmlns:a16="http://schemas.microsoft.com/office/drawing/2014/main" id="{417D61E0-2128-480A-AEA8-1877F20C3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0427" y="1200150"/>
            <a:ext cx="4655374" cy="450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89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0457D8-8D5B-4E08-B56A-86D3E1E97F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F30457D8-8D5B-4E08-B56A-86D3E1E97F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BB1F22-18B3-4B6F-A9BC-4F0F66B52987}"/>
              </a:ext>
            </a:extLst>
          </p:cNvPr>
          <p:cNvSpPr>
            <a:spLocks noGrp="1"/>
          </p:cNvSpPr>
          <p:nvPr>
            <p:ph type="title"/>
          </p:nvPr>
        </p:nvSpPr>
        <p:spPr>
          <a:xfrm>
            <a:off x="433754" y="-21737"/>
            <a:ext cx="10515600" cy="1325563"/>
          </a:xfrm>
        </p:spPr>
        <p:txBody>
          <a:bodyPr vert="horz"/>
          <a:lstStyle/>
          <a:p>
            <a:r>
              <a:rPr lang="en-US"/>
              <a:t>Why focus on methane?</a:t>
            </a:r>
          </a:p>
        </p:txBody>
      </p:sp>
      <p:sp>
        <p:nvSpPr>
          <p:cNvPr id="3" name="Content Placeholder 2">
            <a:extLst>
              <a:ext uri="{FF2B5EF4-FFF2-40B4-BE49-F238E27FC236}">
                <a16:creationId xmlns:a16="http://schemas.microsoft.com/office/drawing/2014/main" id="{1E8496A6-B510-493E-A05A-E96F6B0FE169}"/>
              </a:ext>
            </a:extLst>
          </p:cNvPr>
          <p:cNvSpPr>
            <a:spLocks noGrp="1"/>
          </p:cNvSpPr>
          <p:nvPr>
            <p:ph idx="1"/>
          </p:nvPr>
        </p:nvSpPr>
        <p:spPr>
          <a:xfrm>
            <a:off x="433754" y="1160585"/>
            <a:ext cx="7760677" cy="4858117"/>
          </a:xfrm>
        </p:spPr>
        <p:txBody>
          <a:bodyPr>
            <a:normAutofit/>
          </a:bodyPr>
          <a:lstStyle/>
          <a:p>
            <a:r>
              <a:rPr lang="en-US" sz="2400" i="0">
                <a:solidFill>
                  <a:srgbClr val="000000"/>
                </a:solidFill>
                <a:effectLst/>
                <a:latin typeface="Graphik"/>
              </a:rPr>
              <a:t>Methane has contributed to around </a:t>
            </a:r>
            <a:r>
              <a:rPr lang="en-US" sz="2400" b="1" i="0">
                <a:solidFill>
                  <a:srgbClr val="000000"/>
                </a:solidFill>
                <a:effectLst/>
                <a:latin typeface="Graphik"/>
              </a:rPr>
              <a:t>30% of the global rise in temperatures </a:t>
            </a:r>
            <a:r>
              <a:rPr lang="en-US" sz="2400" i="0">
                <a:solidFill>
                  <a:srgbClr val="000000"/>
                </a:solidFill>
                <a:effectLst/>
                <a:latin typeface="Graphik"/>
              </a:rPr>
              <a:t>to date</a:t>
            </a:r>
          </a:p>
          <a:p>
            <a:r>
              <a:rPr lang="en-US" sz="2400">
                <a:solidFill>
                  <a:srgbClr val="000000"/>
                </a:solidFill>
                <a:latin typeface="Graphik"/>
              </a:rPr>
              <a:t>C</a:t>
            </a:r>
            <a:r>
              <a:rPr lang="en-US" sz="2400" i="0">
                <a:solidFill>
                  <a:srgbClr val="000000"/>
                </a:solidFill>
                <a:effectLst/>
                <a:latin typeface="Graphik"/>
              </a:rPr>
              <a:t>urbing these emissions is the </a:t>
            </a:r>
            <a:r>
              <a:rPr lang="en-US" sz="2400" b="1" i="0">
                <a:solidFill>
                  <a:srgbClr val="000000"/>
                </a:solidFill>
                <a:effectLst/>
                <a:latin typeface="Graphik"/>
              </a:rPr>
              <a:t>most effective means </a:t>
            </a:r>
            <a:r>
              <a:rPr lang="en-US" sz="2400" i="0">
                <a:solidFill>
                  <a:srgbClr val="000000"/>
                </a:solidFill>
                <a:effectLst/>
                <a:latin typeface="Graphik"/>
              </a:rPr>
              <a:t>available for limiting global warming in the near term </a:t>
            </a:r>
          </a:p>
          <a:p>
            <a:r>
              <a:rPr lang="en-US" sz="2400" i="0">
                <a:solidFill>
                  <a:srgbClr val="000000"/>
                </a:solidFill>
                <a:effectLst/>
                <a:latin typeface="Graphik"/>
              </a:rPr>
              <a:t>Pathways to reduction are both clear and </a:t>
            </a:r>
            <a:r>
              <a:rPr lang="en-US" sz="2400" b="1" i="0">
                <a:solidFill>
                  <a:srgbClr val="000000"/>
                </a:solidFill>
                <a:effectLst/>
                <a:latin typeface="Graphik"/>
              </a:rPr>
              <a:t>cost-effective</a:t>
            </a:r>
            <a:r>
              <a:rPr lang="en-US" sz="2400" i="0">
                <a:solidFill>
                  <a:srgbClr val="000000"/>
                </a:solidFill>
                <a:effectLst/>
                <a:latin typeface="Graphik"/>
              </a:rPr>
              <a:t> </a:t>
            </a:r>
          </a:p>
          <a:p>
            <a:r>
              <a:rPr lang="en-US" sz="2400" b="0" i="0">
                <a:solidFill>
                  <a:srgbClr val="000000"/>
                </a:solidFill>
                <a:effectLst/>
                <a:latin typeface="Graphik"/>
              </a:rPr>
              <a:t>Fossil fuel operations generated close to 120 Mt of methane in 2020 – nearly </a:t>
            </a:r>
            <a:r>
              <a:rPr lang="en-US" sz="2400" b="1" i="0">
                <a:solidFill>
                  <a:srgbClr val="000000"/>
                </a:solidFill>
                <a:effectLst/>
                <a:latin typeface="Graphik"/>
              </a:rPr>
              <a:t>one-third of all methane emissions</a:t>
            </a:r>
            <a:r>
              <a:rPr lang="en-US" sz="2400" b="0" i="0">
                <a:solidFill>
                  <a:srgbClr val="000000"/>
                </a:solidFill>
                <a:effectLst/>
                <a:latin typeface="Graphik"/>
              </a:rPr>
              <a:t> from human activity</a:t>
            </a:r>
          </a:p>
          <a:p>
            <a:r>
              <a:rPr lang="en-US" sz="2400" b="1" i="0">
                <a:solidFill>
                  <a:srgbClr val="008067"/>
                </a:solidFill>
                <a:effectLst/>
                <a:latin typeface="Graphik"/>
              </a:rPr>
              <a:t>Possible to avoid more than 70% of current emissions with existing technology, 45% could be avoided at no net cost.</a:t>
            </a:r>
            <a:endParaRPr lang="en-US" sz="2400" b="1">
              <a:solidFill>
                <a:srgbClr val="008067"/>
              </a:solidFill>
            </a:endParaRPr>
          </a:p>
        </p:txBody>
      </p:sp>
      <p:sp>
        <p:nvSpPr>
          <p:cNvPr id="7" name="TextBox 6">
            <a:extLst>
              <a:ext uri="{FF2B5EF4-FFF2-40B4-BE49-F238E27FC236}">
                <a16:creationId xmlns:a16="http://schemas.microsoft.com/office/drawing/2014/main" id="{411168B3-7F2E-48FE-9439-278A485714B9}"/>
              </a:ext>
            </a:extLst>
          </p:cNvPr>
          <p:cNvSpPr txBox="1"/>
          <p:nvPr/>
        </p:nvSpPr>
        <p:spPr>
          <a:xfrm>
            <a:off x="433754" y="5594873"/>
            <a:ext cx="56188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F3864"/>
                </a:solidFill>
                <a:effectLst/>
                <a:uLnTx/>
                <a:uFillTx/>
                <a:latin typeface="Calibri" panose="020F0502020204030204"/>
                <a:ea typeface="+mn-ea"/>
                <a:cs typeface="+mn-cs"/>
              </a:rPr>
              <a:t>Source: https://www.iea.org/reports/curtailing-methane-emissions-from-fossil-fuel-operations/executive-summary</a:t>
            </a:r>
          </a:p>
        </p:txBody>
      </p:sp>
      <p:pic>
        <p:nvPicPr>
          <p:cNvPr id="10" name="Picture 9">
            <a:extLst>
              <a:ext uri="{FF2B5EF4-FFF2-40B4-BE49-F238E27FC236}">
                <a16:creationId xmlns:a16="http://schemas.microsoft.com/office/drawing/2014/main" id="{40A3E271-8EFB-478A-90CB-A2E146EDDE75}"/>
              </a:ext>
            </a:extLst>
          </p:cNvPr>
          <p:cNvPicPr>
            <a:picLocks noChangeAspect="1"/>
          </p:cNvPicPr>
          <p:nvPr/>
        </p:nvPicPr>
        <p:blipFill>
          <a:blip r:embed="rId5"/>
          <a:stretch>
            <a:fillRect/>
          </a:stretch>
        </p:blipFill>
        <p:spPr>
          <a:xfrm>
            <a:off x="8622240" y="1370501"/>
            <a:ext cx="2688261" cy="3823975"/>
          </a:xfrm>
          <a:prstGeom prst="rect">
            <a:avLst/>
          </a:prstGeom>
        </p:spPr>
      </p:pic>
    </p:spTree>
    <p:extLst>
      <p:ext uri="{BB962C8B-B14F-4D97-AF65-F5344CB8AC3E}">
        <p14:creationId xmlns:p14="http://schemas.microsoft.com/office/powerpoint/2010/main" val="1319096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F05F10-CD51-4F67-A2C2-CDFA5400F3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80F05F10-CD51-4F67-A2C2-CDFA5400F3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FAF5A37E-B52B-4025-BF6B-E8A782F6EF8F}"/>
              </a:ext>
            </a:extLst>
          </p:cNvPr>
          <p:cNvPicPr>
            <a:picLocks noChangeAspect="1"/>
          </p:cNvPicPr>
          <p:nvPr/>
        </p:nvPicPr>
        <p:blipFill rotWithShape="1">
          <a:blip r:embed="rId6"/>
          <a:srcRect b="2973"/>
          <a:stretch/>
        </p:blipFill>
        <p:spPr>
          <a:xfrm>
            <a:off x="5966198" y="3177"/>
            <a:ext cx="6225802" cy="5874096"/>
          </a:xfrm>
          <a:prstGeom prst="rect">
            <a:avLst/>
          </a:prstGeom>
        </p:spPr>
      </p:pic>
      <p:sp>
        <p:nvSpPr>
          <p:cNvPr id="21" name="Rectangle 20">
            <a:extLst>
              <a:ext uri="{FF2B5EF4-FFF2-40B4-BE49-F238E27FC236}">
                <a16:creationId xmlns:a16="http://schemas.microsoft.com/office/drawing/2014/main" id="{57258F7E-8978-4E56-B4A3-065AAA7B8FEF}"/>
              </a:ext>
            </a:extLst>
          </p:cNvPr>
          <p:cNvSpPr/>
          <p:nvPr/>
        </p:nvSpPr>
        <p:spPr>
          <a:xfrm>
            <a:off x="338871" y="2149720"/>
            <a:ext cx="4448907" cy="2079380"/>
          </a:xfrm>
          <a:prstGeom prst="rect">
            <a:avLst/>
          </a:prstGeom>
          <a:solidFill>
            <a:srgbClr val="447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62A9830-35F3-450E-8969-9C10F2DA68BE}"/>
              </a:ext>
            </a:extLst>
          </p:cNvPr>
          <p:cNvSpPr/>
          <p:nvPr/>
        </p:nvSpPr>
        <p:spPr>
          <a:xfrm>
            <a:off x="4787778" y="2149719"/>
            <a:ext cx="1318847" cy="2079381"/>
          </a:xfrm>
          <a:custGeom>
            <a:avLst/>
            <a:gdLst>
              <a:gd name="connsiteX0" fmla="*/ 0 w 1318847"/>
              <a:gd name="connsiteY0" fmla="*/ 0 h 2092569"/>
              <a:gd name="connsiteX1" fmla="*/ 1318847 w 1318847"/>
              <a:gd name="connsiteY1" fmla="*/ 492369 h 2092569"/>
              <a:gd name="connsiteX2" fmla="*/ 1318847 w 1318847"/>
              <a:gd name="connsiteY2" fmla="*/ 1512277 h 2092569"/>
              <a:gd name="connsiteX3" fmla="*/ 0 w 1318847"/>
              <a:gd name="connsiteY3" fmla="*/ 2092569 h 2092569"/>
              <a:gd name="connsiteX4" fmla="*/ 0 w 1318847"/>
              <a:gd name="connsiteY4" fmla="*/ 0 h 209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847" h="2092569">
                <a:moveTo>
                  <a:pt x="0" y="0"/>
                </a:moveTo>
                <a:lnTo>
                  <a:pt x="1318847" y="492369"/>
                </a:lnTo>
                <a:lnTo>
                  <a:pt x="1318847" y="1512277"/>
                </a:lnTo>
                <a:lnTo>
                  <a:pt x="0" y="2092569"/>
                </a:lnTo>
                <a:lnTo>
                  <a:pt x="0" y="0"/>
                </a:lnTo>
                <a:close/>
              </a:path>
            </a:pathLst>
          </a:custGeom>
          <a:gradFill flip="none" rotWithShape="1">
            <a:gsLst>
              <a:gs pos="7000">
                <a:schemeClr val="accent1">
                  <a:alpha val="21000"/>
                  <a:lumMod val="0"/>
                  <a:lumOff val="100000"/>
                </a:schemeClr>
              </a:gs>
              <a:gs pos="100000">
                <a:srgbClr val="447FC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25A04D-5E2C-44CB-9F08-083C33747842}"/>
              </a:ext>
            </a:extLst>
          </p:cNvPr>
          <p:cNvSpPr>
            <a:spLocks noGrp="1"/>
          </p:cNvSpPr>
          <p:nvPr>
            <p:ph type="title"/>
          </p:nvPr>
        </p:nvSpPr>
        <p:spPr>
          <a:xfrm>
            <a:off x="695400" y="1954932"/>
            <a:ext cx="4876800" cy="2527544"/>
          </a:xfrm>
        </p:spPr>
        <p:txBody>
          <a:bodyPr vert="horz"/>
          <a:lstStyle/>
          <a:p>
            <a:r>
              <a:rPr lang="en-GB">
                <a:solidFill>
                  <a:schemeClr val="bg1"/>
                </a:solidFill>
              </a:rPr>
              <a:t>The Oil &amp; Gas Industry’s Role</a:t>
            </a:r>
          </a:p>
        </p:txBody>
      </p:sp>
      <p:sp>
        <p:nvSpPr>
          <p:cNvPr id="26" name="TextBox 25">
            <a:extLst>
              <a:ext uri="{FF2B5EF4-FFF2-40B4-BE49-F238E27FC236}">
                <a16:creationId xmlns:a16="http://schemas.microsoft.com/office/drawing/2014/main" id="{B4F2FE19-121F-48CF-A9F5-C1F302CBEBF2}"/>
              </a:ext>
            </a:extLst>
          </p:cNvPr>
          <p:cNvSpPr txBox="1"/>
          <p:nvPr/>
        </p:nvSpPr>
        <p:spPr>
          <a:xfrm>
            <a:off x="9705975" y="5248275"/>
            <a:ext cx="231457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F3864"/>
                </a:solidFill>
                <a:effectLst/>
                <a:uLnTx/>
                <a:uFillTx/>
                <a:latin typeface="Calibri" panose="020F0502020204030204"/>
                <a:ea typeface="+mn-ea"/>
                <a:cs typeface="+mn-cs"/>
              </a:rPr>
              <a:t>Source: https://www.bloomberg.com/graphics/2021-methane-impact-on-climate/?srnd=green</a:t>
            </a:r>
          </a:p>
        </p:txBody>
      </p:sp>
    </p:spTree>
    <p:extLst>
      <p:ext uri="{BB962C8B-B14F-4D97-AF65-F5344CB8AC3E}">
        <p14:creationId xmlns:p14="http://schemas.microsoft.com/office/powerpoint/2010/main" val="4110796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2E1C35-ABE4-42AE-AFC1-ECD2F06F5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ct 4" hidden="1">
                        <a:extLst>
                          <a:ext uri="{FF2B5EF4-FFF2-40B4-BE49-F238E27FC236}">
                            <a16:creationId xmlns:a16="http://schemas.microsoft.com/office/drawing/2014/main" id="{982E1C35-ABE4-42AE-AFC1-ECD2F06F5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F584EA-A512-4348-9C02-42D35D6D6965}"/>
              </a:ext>
            </a:extLst>
          </p:cNvPr>
          <p:cNvSpPr>
            <a:spLocks noGrp="1"/>
          </p:cNvSpPr>
          <p:nvPr>
            <p:ph type="title"/>
          </p:nvPr>
        </p:nvSpPr>
        <p:spPr>
          <a:xfrm>
            <a:off x="292100" y="238125"/>
            <a:ext cx="10515600" cy="1325563"/>
          </a:xfrm>
        </p:spPr>
        <p:txBody>
          <a:bodyPr/>
          <a:lstStyle/>
          <a:p>
            <a:pPr algn="l"/>
            <a:endParaRPr lang="en-GB"/>
          </a:p>
        </p:txBody>
      </p:sp>
      <p:pic>
        <p:nvPicPr>
          <p:cNvPr id="7" name="Picture 6">
            <a:extLst>
              <a:ext uri="{FF2B5EF4-FFF2-40B4-BE49-F238E27FC236}">
                <a16:creationId xmlns:a16="http://schemas.microsoft.com/office/drawing/2014/main" id="{EFDA3FAF-616E-438A-990E-44D899EA31A9}"/>
              </a:ext>
            </a:extLst>
          </p:cNvPr>
          <p:cNvPicPr>
            <a:picLocks noChangeAspect="1"/>
          </p:cNvPicPr>
          <p:nvPr/>
        </p:nvPicPr>
        <p:blipFill>
          <a:blip r:embed="rId5"/>
          <a:stretch>
            <a:fillRect/>
          </a:stretch>
        </p:blipFill>
        <p:spPr>
          <a:xfrm>
            <a:off x="3217781" y="0"/>
            <a:ext cx="8974219" cy="7099300"/>
          </a:xfrm>
          <a:prstGeom prst="rect">
            <a:avLst/>
          </a:prstGeom>
        </p:spPr>
      </p:pic>
      <p:pic>
        <p:nvPicPr>
          <p:cNvPr id="59394" name="Picture 2" descr="A methane plume detected by Nasa in summer 2020 identified a leaking gas line in California. The operator was then able to confirm and repair the leak (Credit: Nasa/JPL-Caltech)">
            <a:extLst>
              <a:ext uri="{FF2B5EF4-FFF2-40B4-BE49-F238E27FC236}">
                <a16:creationId xmlns:a16="http://schemas.microsoft.com/office/drawing/2014/main" id="{80FD637D-B9AB-4EC8-ADCC-EC147231E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0"/>
            <a:ext cx="12620978" cy="7099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44D9FD-1242-4345-B73C-BB3CF1072504}"/>
              </a:ext>
            </a:extLst>
          </p:cNvPr>
          <p:cNvSpPr txBox="1"/>
          <p:nvPr/>
        </p:nvSpPr>
        <p:spPr>
          <a:xfrm>
            <a:off x="292100" y="6791523"/>
            <a:ext cx="9922653" cy="307777"/>
          </a:xfrm>
          <a:prstGeom prst="rect">
            <a:avLst/>
          </a:prstGeom>
          <a:noFill/>
        </p:spPr>
        <p:txBody>
          <a:bodyPr wrap="non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lumMod val="95000"/>
                  </a:srgbClr>
                </a:solidFill>
                <a:effectLst/>
                <a:uLnTx/>
                <a:uFillTx/>
                <a:latin typeface="Arial" panose="020B0604020202020204"/>
                <a:ea typeface="+mn-ea"/>
                <a:cs typeface="+mn-cs"/>
              </a:rPr>
              <a:t>Image Credit: https://www.bbc.com/future/article/20210805-the-search-for-the-worlds-largest-methane-sources (NASA/JPL)</a:t>
            </a:r>
          </a:p>
        </p:txBody>
      </p:sp>
      <p:sp>
        <p:nvSpPr>
          <p:cNvPr id="12" name="Title 1">
            <a:extLst>
              <a:ext uri="{FF2B5EF4-FFF2-40B4-BE49-F238E27FC236}">
                <a16:creationId xmlns:a16="http://schemas.microsoft.com/office/drawing/2014/main" id="{AF86530D-56DE-4FA9-8764-D5C3533D5D61}"/>
              </a:ext>
            </a:extLst>
          </p:cNvPr>
          <p:cNvSpPr txBox="1">
            <a:spLocks/>
          </p:cNvSpPr>
          <p:nvPr/>
        </p:nvSpPr>
        <p:spPr>
          <a:xfrm>
            <a:off x="433754" y="190500"/>
            <a:ext cx="10515600" cy="1113326"/>
          </a:xfrm>
        </p:spPr>
        <p:txBody>
          <a:bodyPr vert="horz"/>
          <a:lstStyle>
            <a:lvl1pPr algn="ctr" defTabSz="457189" rtl="0" eaLnBrk="1" fontAlgn="base" hangingPunct="1">
              <a:spcBef>
                <a:spcPct val="0"/>
              </a:spcBef>
              <a:spcAft>
                <a:spcPct val="0"/>
              </a:spcAft>
              <a:defRPr sz="4400" b="1" kern="1200">
                <a:solidFill>
                  <a:schemeClr val="tx1"/>
                </a:solidFill>
                <a:latin typeface="+mj-lt"/>
                <a:ea typeface="MS PGothic" panose="020B0600070205080204" pitchFamily="34" charset="-128"/>
                <a:cs typeface="MS PGothic" charset="0"/>
              </a:defRPr>
            </a:lvl1pPr>
            <a:lvl2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2pPr>
            <a:lvl3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3pPr>
            <a:lvl4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4pPr>
            <a:lvl5pPr algn="ctr" defTabSz="457189" rtl="0" eaLnBrk="1" fontAlgn="base" hangingPunct="1">
              <a:spcBef>
                <a:spcPct val="0"/>
              </a:spcBef>
              <a:spcAft>
                <a:spcPct val="0"/>
              </a:spcAft>
              <a:defRPr sz="4400">
                <a:solidFill>
                  <a:schemeClr val="tx1"/>
                </a:solidFill>
                <a:latin typeface="Helvetica" charset="0"/>
                <a:ea typeface="MS PGothic" panose="020B0600070205080204" pitchFamily="34" charset="-128"/>
                <a:cs typeface="MS PGothic" charset="0"/>
              </a:defRPr>
            </a:lvl5pPr>
            <a:lvl6pPr marL="457250"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6pPr>
            <a:lvl7pPr marL="91449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7pPr>
            <a:lvl8pPr marL="137174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8pPr>
            <a:lvl9pPr marL="1828998" algn="ctr" defTabSz="457250" rtl="0" eaLnBrk="1" fontAlgn="base" hangingPunct="1">
              <a:spcBef>
                <a:spcPct val="0"/>
              </a:spcBef>
              <a:spcAft>
                <a:spcPct val="0"/>
              </a:spcAft>
              <a:defRPr sz="4400">
                <a:solidFill>
                  <a:schemeClr val="tx1"/>
                </a:solidFill>
                <a:latin typeface="Helvetica"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There for all to see</a:t>
            </a:r>
          </a:p>
        </p:txBody>
      </p:sp>
    </p:spTree>
    <p:extLst>
      <p:ext uri="{BB962C8B-B14F-4D97-AF65-F5344CB8AC3E}">
        <p14:creationId xmlns:p14="http://schemas.microsoft.com/office/powerpoint/2010/main" val="1586247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CEC8128-5396-4D02-90A2-922D4920CC9E}"/>
              </a:ext>
            </a:extLst>
          </p:cNvPr>
          <p:cNvGraphicFramePr>
            <a:graphicFrameLocks noChangeAspect="1"/>
          </p:cNvGraphicFramePr>
          <p:nvPr>
            <p:custDataLst>
              <p:tags r:id="rId1"/>
            </p:custDataLst>
            <p:extLst>
              <p:ext uri="{D42A27DB-BD31-4B8C-83A1-F6EECF244321}">
                <p14:modId xmlns:p14="http://schemas.microsoft.com/office/powerpoint/2010/main" val="4294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DCEC8128-5396-4D02-90A2-922D4920CC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AD1170E-0442-4BEB-8781-F982EFDE50BC}"/>
              </a:ext>
            </a:extLst>
          </p:cNvPr>
          <p:cNvSpPr>
            <a:spLocks noGrp="1"/>
          </p:cNvSpPr>
          <p:nvPr>
            <p:ph type="title"/>
          </p:nvPr>
        </p:nvSpPr>
        <p:spPr>
          <a:xfrm>
            <a:off x="323753" y="136525"/>
            <a:ext cx="9963247" cy="1325563"/>
          </a:xfrm>
        </p:spPr>
        <p:txBody>
          <a:bodyPr vert="horz">
            <a:normAutofit/>
          </a:bodyPr>
          <a:lstStyle/>
          <a:p>
            <a:r>
              <a:rPr lang="en-GB" sz="3600"/>
              <a:t>45% reduction of anthropogenic methane emissions by 2030 avoids 0.3 </a:t>
            </a:r>
            <a:r>
              <a:rPr lang="en-GB" sz="3600" err="1"/>
              <a:t>degC</a:t>
            </a:r>
            <a:r>
              <a:rPr lang="en-GB" sz="3600"/>
              <a:t> warming by 2040s</a:t>
            </a:r>
          </a:p>
        </p:txBody>
      </p:sp>
      <p:pic>
        <p:nvPicPr>
          <p:cNvPr id="5" name="Picture 4">
            <a:extLst>
              <a:ext uri="{FF2B5EF4-FFF2-40B4-BE49-F238E27FC236}">
                <a16:creationId xmlns:a16="http://schemas.microsoft.com/office/drawing/2014/main" id="{D427E4FB-AF41-4823-9A69-C0AC64A7E2FF}"/>
              </a:ext>
            </a:extLst>
          </p:cNvPr>
          <p:cNvPicPr>
            <a:picLocks noChangeAspect="1"/>
          </p:cNvPicPr>
          <p:nvPr/>
        </p:nvPicPr>
        <p:blipFill>
          <a:blip r:embed="rId6"/>
          <a:stretch>
            <a:fillRect/>
          </a:stretch>
        </p:blipFill>
        <p:spPr>
          <a:xfrm>
            <a:off x="1100830" y="1291230"/>
            <a:ext cx="9348645" cy="4516558"/>
          </a:xfrm>
          <a:prstGeom prst="rect">
            <a:avLst/>
          </a:prstGeom>
        </p:spPr>
      </p:pic>
    </p:spTree>
    <p:extLst>
      <p:ext uri="{BB962C8B-B14F-4D97-AF65-F5344CB8AC3E}">
        <p14:creationId xmlns:p14="http://schemas.microsoft.com/office/powerpoint/2010/main" val="171137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0F255FD-9C20-4749-8319-3738BD202E40}"/>
              </a:ext>
            </a:extLst>
          </p:cNvPr>
          <p:cNvGraphicFramePr>
            <a:graphicFrameLocks noChangeAspect="1"/>
          </p:cNvGraphicFramePr>
          <p:nvPr>
            <p:custDataLst>
              <p:tags r:id="rId1"/>
            </p:custDataLst>
            <p:extLst>
              <p:ext uri="{D42A27DB-BD31-4B8C-83A1-F6EECF244321}">
                <p14:modId xmlns:p14="http://schemas.microsoft.com/office/powerpoint/2010/main" val="3254912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30F255FD-9C20-4749-8319-3738BD202E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BDA5FD2D-9800-433D-AA74-67CF85DBFC9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21479"/>
          <a:stretch/>
        </p:blipFill>
        <p:spPr>
          <a:xfrm>
            <a:off x="-14514" y="2368002"/>
            <a:ext cx="12231194" cy="4802054"/>
          </a:xfrm>
          <a:prstGeom prst="rect">
            <a:avLst/>
          </a:prstGeom>
        </p:spPr>
      </p:pic>
      <p:pic>
        <p:nvPicPr>
          <p:cNvPr id="7" name="Picture 6">
            <a:extLst>
              <a:ext uri="{FF2B5EF4-FFF2-40B4-BE49-F238E27FC236}">
                <a16:creationId xmlns:a16="http://schemas.microsoft.com/office/drawing/2014/main" id="{FA4698D4-AA27-4C76-A844-922491B7B32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V="1">
            <a:off x="-14514" y="381443"/>
            <a:ext cx="12231194" cy="2028822"/>
          </a:xfrm>
          <a:prstGeom prst="rect">
            <a:avLst/>
          </a:prstGeom>
        </p:spPr>
      </p:pic>
      <p:pic>
        <p:nvPicPr>
          <p:cNvPr id="8" name="Picture 7">
            <a:extLst>
              <a:ext uri="{FF2B5EF4-FFF2-40B4-BE49-F238E27FC236}">
                <a16:creationId xmlns:a16="http://schemas.microsoft.com/office/drawing/2014/main" id="{6BD3454D-C5F5-493E-BDFC-9BCE214FCEF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53554"/>
          <a:stretch/>
        </p:blipFill>
        <p:spPr>
          <a:xfrm>
            <a:off x="-14514" y="-116114"/>
            <a:ext cx="12231194" cy="497555"/>
          </a:xfrm>
          <a:prstGeom prst="rect">
            <a:avLst/>
          </a:prstGeom>
        </p:spPr>
      </p:pic>
      <p:grpSp>
        <p:nvGrpSpPr>
          <p:cNvPr id="73" name="Group 72">
            <a:extLst>
              <a:ext uri="{FF2B5EF4-FFF2-40B4-BE49-F238E27FC236}">
                <a16:creationId xmlns:a16="http://schemas.microsoft.com/office/drawing/2014/main" id="{35591274-9F33-4093-B0DC-6E2DCE203DDE}"/>
              </a:ext>
            </a:extLst>
          </p:cNvPr>
          <p:cNvGrpSpPr/>
          <p:nvPr/>
        </p:nvGrpSpPr>
        <p:grpSpPr>
          <a:xfrm>
            <a:off x="416261" y="678557"/>
            <a:ext cx="1426994" cy="1998543"/>
            <a:chOff x="416261" y="678557"/>
            <a:chExt cx="1426994" cy="1998543"/>
          </a:xfrm>
        </p:grpSpPr>
        <p:cxnSp>
          <p:nvCxnSpPr>
            <p:cNvPr id="12" name="Straight Connector 11">
              <a:extLst>
                <a:ext uri="{FF2B5EF4-FFF2-40B4-BE49-F238E27FC236}">
                  <a16:creationId xmlns:a16="http://schemas.microsoft.com/office/drawing/2014/main" id="{6EB46BEA-8196-47F4-9977-F84CE6DD9E83}"/>
                </a:ext>
              </a:extLst>
            </p:cNvPr>
            <p:cNvCxnSpPr>
              <a:cxnSpLocks/>
            </p:cNvCxnSpPr>
            <p:nvPr/>
          </p:nvCxnSpPr>
          <p:spPr>
            <a:xfrm>
              <a:off x="1079500" y="901700"/>
              <a:ext cx="0" cy="85407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B77F1E-5A40-479F-944A-4A273DB16ECD}"/>
                </a:ext>
              </a:extLst>
            </p:cNvPr>
            <p:cNvCxnSpPr>
              <a:cxnSpLocks/>
            </p:cNvCxnSpPr>
            <p:nvPr/>
          </p:nvCxnSpPr>
          <p:spPr>
            <a:xfrm flipH="1">
              <a:off x="1079500"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53E6D24-7EA7-4DAC-B09C-E0F8DEAE7E00}"/>
                </a:ext>
              </a:extLst>
            </p:cNvPr>
            <p:cNvCxnSpPr>
              <a:cxnSpLocks/>
            </p:cNvCxnSpPr>
            <p:nvPr/>
          </p:nvCxnSpPr>
          <p:spPr>
            <a:xfrm>
              <a:off x="987425"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D1B60C-1832-4C75-A6EE-B24A81A64CA6}"/>
                </a:ext>
              </a:extLst>
            </p:cNvPr>
            <p:cNvCxnSpPr>
              <a:cxnSpLocks/>
            </p:cNvCxnSpPr>
            <p:nvPr/>
          </p:nvCxnSpPr>
          <p:spPr>
            <a:xfrm flipH="1">
              <a:off x="1079500"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80B9320-160F-4688-9CF7-4C080EA608A2}"/>
                </a:ext>
              </a:extLst>
            </p:cNvPr>
            <p:cNvCxnSpPr>
              <a:cxnSpLocks/>
            </p:cNvCxnSpPr>
            <p:nvPr/>
          </p:nvCxnSpPr>
          <p:spPr>
            <a:xfrm flipH="1">
              <a:off x="987425"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E243F1F-D867-4A40-A3E3-85448D5E9152}"/>
                </a:ext>
              </a:extLst>
            </p:cNvPr>
            <p:cNvSpPr txBox="1"/>
            <p:nvPr/>
          </p:nvSpPr>
          <p:spPr>
            <a:xfrm>
              <a:off x="416261" y="678557"/>
              <a:ext cx="1426994" cy="1077218"/>
            </a:xfrm>
            <a:prstGeom prst="rect">
              <a:avLst/>
            </a:prstGeom>
            <a:noFill/>
          </p:spPr>
          <p:txBody>
            <a:bodyPr wrap="none" rtlCol="0">
              <a:spAutoFit/>
            </a:bodyPr>
            <a:lstStyle/>
            <a:p>
              <a:pPr algn="ctr"/>
              <a:r>
                <a:rPr lang="en-GB" sz="3200">
                  <a:solidFill>
                    <a:schemeClr val="bg1"/>
                  </a:solidFill>
                  <a:latin typeface="Corbel Light" panose="020B0303020204020204" pitchFamily="34" charset="0"/>
                </a:rPr>
                <a:t>Global </a:t>
              </a:r>
              <a:br>
                <a:rPr lang="en-GB" sz="3200">
                  <a:solidFill>
                    <a:schemeClr val="bg1"/>
                  </a:solidFill>
                  <a:latin typeface="Corbel Light" panose="020B0303020204020204" pitchFamily="34" charset="0"/>
                </a:rPr>
              </a:br>
              <a:r>
                <a:rPr lang="en-GB" sz="3200">
                  <a:solidFill>
                    <a:schemeClr val="bg1"/>
                  </a:solidFill>
                  <a:latin typeface="Corbel Light" panose="020B0303020204020204" pitchFamily="34" charset="0"/>
                </a:rPr>
                <a:t>Wildlife</a:t>
              </a:r>
            </a:p>
          </p:txBody>
        </p:sp>
        <p:sp>
          <p:nvSpPr>
            <p:cNvPr id="24" name="TextBox 23">
              <a:extLst>
                <a:ext uri="{FF2B5EF4-FFF2-40B4-BE49-F238E27FC236}">
                  <a16:creationId xmlns:a16="http://schemas.microsoft.com/office/drawing/2014/main" id="{66E6768E-060D-4B81-90D3-5B1FB57423EC}"/>
                </a:ext>
              </a:extLst>
            </p:cNvPr>
            <p:cNvSpPr txBox="1"/>
            <p:nvPr/>
          </p:nvSpPr>
          <p:spPr>
            <a:xfrm>
              <a:off x="637476" y="2092325"/>
              <a:ext cx="984565"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68%</a:t>
              </a:r>
            </a:p>
          </p:txBody>
        </p:sp>
      </p:grpSp>
      <p:grpSp>
        <p:nvGrpSpPr>
          <p:cNvPr id="74" name="Group 73">
            <a:extLst>
              <a:ext uri="{FF2B5EF4-FFF2-40B4-BE49-F238E27FC236}">
                <a16:creationId xmlns:a16="http://schemas.microsoft.com/office/drawing/2014/main" id="{2E944C6C-E85E-4273-AC12-DF4C4EFCF7DF}"/>
              </a:ext>
            </a:extLst>
          </p:cNvPr>
          <p:cNvGrpSpPr/>
          <p:nvPr/>
        </p:nvGrpSpPr>
        <p:grpSpPr>
          <a:xfrm>
            <a:off x="2389352" y="678557"/>
            <a:ext cx="1819729" cy="1998543"/>
            <a:chOff x="2410645" y="678557"/>
            <a:chExt cx="1819729" cy="1998543"/>
          </a:xfrm>
        </p:grpSpPr>
        <p:cxnSp>
          <p:nvCxnSpPr>
            <p:cNvPr id="25" name="Straight Connector 24">
              <a:extLst>
                <a:ext uri="{FF2B5EF4-FFF2-40B4-BE49-F238E27FC236}">
                  <a16:creationId xmlns:a16="http://schemas.microsoft.com/office/drawing/2014/main" id="{BDCB4F8F-BF21-4F65-910A-FC2C7D11A1F5}"/>
                </a:ext>
              </a:extLst>
            </p:cNvPr>
            <p:cNvCxnSpPr>
              <a:cxnSpLocks/>
            </p:cNvCxnSpPr>
            <p:nvPr/>
          </p:nvCxnSpPr>
          <p:spPr>
            <a:xfrm>
              <a:off x="3270250" y="901700"/>
              <a:ext cx="0" cy="85407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2BE748-E34A-4401-A827-B4063CDD5848}"/>
                </a:ext>
              </a:extLst>
            </p:cNvPr>
            <p:cNvCxnSpPr>
              <a:cxnSpLocks/>
            </p:cNvCxnSpPr>
            <p:nvPr/>
          </p:nvCxnSpPr>
          <p:spPr>
            <a:xfrm flipH="1">
              <a:off x="3270250"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37D2DB-30F3-42C4-8CD1-1FC9F9E07C11}"/>
                </a:ext>
              </a:extLst>
            </p:cNvPr>
            <p:cNvCxnSpPr>
              <a:cxnSpLocks/>
            </p:cNvCxnSpPr>
            <p:nvPr/>
          </p:nvCxnSpPr>
          <p:spPr>
            <a:xfrm>
              <a:off x="3178175"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59B4BB-BDFA-444D-B18C-DD24E5213CEE}"/>
                </a:ext>
              </a:extLst>
            </p:cNvPr>
            <p:cNvCxnSpPr>
              <a:cxnSpLocks/>
            </p:cNvCxnSpPr>
            <p:nvPr/>
          </p:nvCxnSpPr>
          <p:spPr>
            <a:xfrm flipH="1">
              <a:off x="3270250"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F87660-AD7B-4A02-B247-2D7F24DF7C00}"/>
                </a:ext>
              </a:extLst>
            </p:cNvPr>
            <p:cNvCxnSpPr>
              <a:cxnSpLocks/>
            </p:cNvCxnSpPr>
            <p:nvPr/>
          </p:nvCxnSpPr>
          <p:spPr>
            <a:xfrm flipH="1">
              <a:off x="3178175"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999136B-DCA4-43D2-A361-EA533FDB2319}"/>
                </a:ext>
              </a:extLst>
            </p:cNvPr>
            <p:cNvSpPr txBox="1"/>
            <p:nvPr/>
          </p:nvSpPr>
          <p:spPr>
            <a:xfrm>
              <a:off x="2410645" y="678557"/>
              <a:ext cx="1819729" cy="1077218"/>
            </a:xfrm>
            <a:prstGeom prst="rect">
              <a:avLst/>
            </a:prstGeom>
            <a:noFill/>
          </p:spPr>
          <p:txBody>
            <a:bodyPr wrap="none" rtlCol="0">
              <a:spAutoFit/>
            </a:bodyPr>
            <a:lstStyle/>
            <a:p>
              <a:pPr algn="ctr"/>
              <a:r>
                <a:rPr lang="en-GB" sz="3200">
                  <a:solidFill>
                    <a:schemeClr val="bg1"/>
                  </a:solidFill>
                  <a:latin typeface="Corbel Light" panose="020B0303020204020204" pitchFamily="34" charset="0"/>
                </a:rPr>
                <a:t>Land</a:t>
              </a:r>
              <a:br>
                <a:rPr lang="en-GB" sz="3200">
                  <a:solidFill>
                    <a:schemeClr val="bg1"/>
                  </a:solidFill>
                  <a:latin typeface="Corbel Light" panose="020B0303020204020204" pitchFamily="34" charset="0"/>
                </a:rPr>
              </a:br>
              <a:r>
                <a:rPr lang="en-GB" sz="3200">
                  <a:solidFill>
                    <a:schemeClr val="bg1"/>
                  </a:solidFill>
                  <a:latin typeface="Corbel Light" panose="020B0303020204020204" pitchFamily="34" charset="0"/>
                </a:rPr>
                <a:t>Degraded</a:t>
              </a:r>
            </a:p>
          </p:txBody>
        </p:sp>
        <p:sp>
          <p:nvSpPr>
            <p:cNvPr id="31" name="TextBox 30">
              <a:extLst>
                <a:ext uri="{FF2B5EF4-FFF2-40B4-BE49-F238E27FC236}">
                  <a16:creationId xmlns:a16="http://schemas.microsoft.com/office/drawing/2014/main" id="{D0B3D1A9-F495-4830-8A3D-52566EF2CCCA}"/>
                </a:ext>
              </a:extLst>
            </p:cNvPr>
            <p:cNvSpPr txBox="1"/>
            <p:nvPr/>
          </p:nvSpPr>
          <p:spPr>
            <a:xfrm>
              <a:off x="2837043" y="2092325"/>
              <a:ext cx="966932"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75%</a:t>
              </a:r>
            </a:p>
          </p:txBody>
        </p:sp>
      </p:grpSp>
      <p:grpSp>
        <p:nvGrpSpPr>
          <p:cNvPr id="75" name="Group 74">
            <a:extLst>
              <a:ext uri="{FF2B5EF4-FFF2-40B4-BE49-F238E27FC236}">
                <a16:creationId xmlns:a16="http://schemas.microsoft.com/office/drawing/2014/main" id="{27FF1B73-F420-45DF-A892-A002F0A56CD7}"/>
              </a:ext>
            </a:extLst>
          </p:cNvPr>
          <p:cNvGrpSpPr/>
          <p:nvPr/>
        </p:nvGrpSpPr>
        <p:grpSpPr>
          <a:xfrm>
            <a:off x="4755178" y="678557"/>
            <a:ext cx="1713353" cy="1998543"/>
            <a:chOff x="4921282" y="678557"/>
            <a:chExt cx="1713353" cy="1998543"/>
          </a:xfrm>
        </p:grpSpPr>
        <p:cxnSp>
          <p:nvCxnSpPr>
            <p:cNvPr id="32" name="Straight Connector 31">
              <a:extLst>
                <a:ext uri="{FF2B5EF4-FFF2-40B4-BE49-F238E27FC236}">
                  <a16:creationId xmlns:a16="http://schemas.microsoft.com/office/drawing/2014/main" id="{BD888954-A175-4BA1-986E-2CB6FF60F6B9}"/>
                </a:ext>
              </a:extLst>
            </p:cNvPr>
            <p:cNvCxnSpPr>
              <a:cxnSpLocks/>
            </p:cNvCxnSpPr>
            <p:nvPr/>
          </p:nvCxnSpPr>
          <p:spPr>
            <a:xfrm>
              <a:off x="5727700" y="901700"/>
              <a:ext cx="0" cy="85407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1DE28F-B3E2-4E8F-BA13-8B1A39AAAC01}"/>
                </a:ext>
              </a:extLst>
            </p:cNvPr>
            <p:cNvCxnSpPr>
              <a:cxnSpLocks/>
            </p:cNvCxnSpPr>
            <p:nvPr/>
          </p:nvCxnSpPr>
          <p:spPr>
            <a:xfrm flipH="1">
              <a:off x="5727700"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4EE696-1CBA-44B2-8326-C66E7D7DB3A2}"/>
                </a:ext>
              </a:extLst>
            </p:cNvPr>
            <p:cNvCxnSpPr>
              <a:cxnSpLocks/>
            </p:cNvCxnSpPr>
            <p:nvPr/>
          </p:nvCxnSpPr>
          <p:spPr>
            <a:xfrm>
              <a:off x="5635625"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5C7300-4F8E-43B3-B286-4EEAE2168601}"/>
                </a:ext>
              </a:extLst>
            </p:cNvPr>
            <p:cNvCxnSpPr>
              <a:cxnSpLocks/>
            </p:cNvCxnSpPr>
            <p:nvPr/>
          </p:nvCxnSpPr>
          <p:spPr>
            <a:xfrm flipH="1">
              <a:off x="5727700"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9A59F8-D39D-4CC7-8718-7F9DAC88B684}"/>
                </a:ext>
              </a:extLst>
            </p:cNvPr>
            <p:cNvCxnSpPr>
              <a:cxnSpLocks/>
            </p:cNvCxnSpPr>
            <p:nvPr/>
          </p:nvCxnSpPr>
          <p:spPr>
            <a:xfrm flipH="1">
              <a:off x="5635625"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21CE621-566A-4AA8-9A0F-0AE0373291CB}"/>
                </a:ext>
              </a:extLst>
            </p:cNvPr>
            <p:cNvSpPr txBox="1"/>
            <p:nvPr/>
          </p:nvSpPr>
          <p:spPr>
            <a:xfrm>
              <a:off x="4921282" y="678557"/>
              <a:ext cx="1713353" cy="1077218"/>
            </a:xfrm>
            <a:prstGeom prst="rect">
              <a:avLst/>
            </a:prstGeom>
            <a:noFill/>
          </p:spPr>
          <p:txBody>
            <a:bodyPr wrap="none" rtlCol="0">
              <a:spAutoFit/>
            </a:bodyPr>
            <a:lstStyle/>
            <a:p>
              <a:pPr algn="ctr"/>
              <a:r>
                <a:rPr lang="en-GB" sz="3200">
                  <a:solidFill>
                    <a:schemeClr val="bg1"/>
                  </a:solidFill>
                  <a:latin typeface="Corbel Light" panose="020B0303020204020204" pitchFamily="34" charset="0"/>
                </a:rPr>
                <a:t>Wetlands</a:t>
              </a:r>
              <a:br>
                <a:rPr lang="en-GB" sz="3200">
                  <a:solidFill>
                    <a:schemeClr val="bg1"/>
                  </a:solidFill>
                  <a:latin typeface="Corbel Light" panose="020B0303020204020204" pitchFamily="34" charset="0"/>
                </a:rPr>
              </a:br>
              <a:r>
                <a:rPr lang="en-GB" sz="3200">
                  <a:solidFill>
                    <a:schemeClr val="bg1"/>
                  </a:solidFill>
                  <a:latin typeface="Corbel Light" panose="020B0303020204020204" pitchFamily="34" charset="0"/>
                </a:rPr>
                <a:t>Lost</a:t>
              </a:r>
            </a:p>
          </p:txBody>
        </p:sp>
        <p:sp>
          <p:nvSpPr>
            <p:cNvPr id="38" name="TextBox 37">
              <a:extLst>
                <a:ext uri="{FF2B5EF4-FFF2-40B4-BE49-F238E27FC236}">
                  <a16:creationId xmlns:a16="http://schemas.microsoft.com/office/drawing/2014/main" id="{699B10BB-96F5-4E42-91DE-3A885C48BADD}"/>
                </a:ext>
              </a:extLst>
            </p:cNvPr>
            <p:cNvSpPr txBox="1"/>
            <p:nvPr/>
          </p:nvSpPr>
          <p:spPr>
            <a:xfrm>
              <a:off x="5294493" y="2092325"/>
              <a:ext cx="966932"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85%</a:t>
              </a:r>
            </a:p>
          </p:txBody>
        </p:sp>
      </p:grpSp>
      <p:grpSp>
        <p:nvGrpSpPr>
          <p:cNvPr id="76" name="Group 75">
            <a:extLst>
              <a:ext uri="{FF2B5EF4-FFF2-40B4-BE49-F238E27FC236}">
                <a16:creationId xmlns:a16="http://schemas.microsoft.com/office/drawing/2014/main" id="{3C7ADD3B-53B6-4DD3-8F15-275DBDC9904F}"/>
              </a:ext>
            </a:extLst>
          </p:cNvPr>
          <p:cNvGrpSpPr/>
          <p:nvPr/>
        </p:nvGrpSpPr>
        <p:grpSpPr>
          <a:xfrm>
            <a:off x="7014628" y="454025"/>
            <a:ext cx="1832554" cy="2223075"/>
            <a:chOff x="7281032" y="454025"/>
            <a:chExt cx="1832554" cy="2223075"/>
          </a:xfrm>
        </p:grpSpPr>
        <p:grpSp>
          <p:nvGrpSpPr>
            <p:cNvPr id="54" name="Group 53">
              <a:extLst>
                <a:ext uri="{FF2B5EF4-FFF2-40B4-BE49-F238E27FC236}">
                  <a16:creationId xmlns:a16="http://schemas.microsoft.com/office/drawing/2014/main" id="{5B5C1819-5FE9-4A01-AC27-3B2A35A2B57C}"/>
                </a:ext>
              </a:extLst>
            </p:cNvPr>
            <p:cNvGrpSpPr/>
            <p:nvPr/>
          </p:nvGrpSpPr>
          <p:grpSpPr>
            <a:xfrm rot="10800000">
              <a:off x="8054975" y="901700"/>
              <a:ext cx="184150" cy="1168400"/>
              <a:chOff x="8054975" y="901700"/>
              <a:chExt cx="184150" cy="1168400"/>
            </a:xfrm>
          </p:grpSpPr>
          <p:cxnSp>
            <p:nvCxnSpPr>
              <p:cNvPr id="47" name="Straight Connector 46">
                <a:extLst>
                  <a:ext uri="{FF2B5EF4-FFF2-40B4-BE49-F238E27FC236}">
                    <a16:creationId xmlns:a16="http://schemas.microsoft.com/office/drawing/2014/main" id="{B9CC9E20-34E4-45CE-9328-7EE04294ECEF}"/>
                  </a:ext>
                </a:extLst>
              </p:cNvPr>
              <p:cNvCxnSpPr>
                <a:cxnSpLocks/>
              </p:cNvCxnSpPr>
              <p:nvPr/>
            </p:nvCxnSpPr>
            <p:spPr>
              <a:xfrm>
                <a:off x="8147050" y="901700"/>
                <a:ext cx="0" cy="85407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CDD52C0-751D-4546-9162-AD28CDEAB718}"/>
                  </a:ext>
                </a:extLst>
              </p:cNvPr>
              <p:cNvCxnSpPr>
                <a:cxnSpLocks/>
              </p:cNvCxnSpPr>
              <p:nvPr/>
            </p:nvCxnSpPr>
            <p:spPr>
              <a:xfrm flipH="1">
                <a:off x="8147050"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14D1F4-544F-4EA6-AADF-621C4522B098}"/>
                  </a:ext>
                </a:extLst>
              </p:cNvPr>
              <p:cNvCxnSpPr>
                <a:cxnSpLocks/>
              </p:cNvCxnSpPr>
              <p:nvPr/>
            </p:nvCxnSpPr>
            <p:spPr>
              <a:xfrm>
                <a:off x="8054975"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0FEB0B7-27FC-4DE6-80A7-06099B31D4CD}"/>
                  </a:ext>
                </a:extLst>
              </p:cNvPr>
              <p:cNvCxnSpPr>
                <a:cxnSpLocks/>
              </p:cNvCxnSpPr>
              <p:nvPr/>
            </p:nvCxnSpPr>
            <p:spPr>
              <a:xfrm flipH="1">
                <a:off x="8147050"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ACA974-2524-42A7-81C1-028B767CDE7A}"/>
                  </a:ext>
                </a:extLst>
              </p:cNvPr>
              <p:cNvCxnSpPr>
                <a:cxnSpLocks/>
              </p:cNvCxnSpPr>
              <p:nvPr/>
            </p:nvCxnSpPr>
            <p:spPr>
              <a:xfrm flipH="1">
                <a:off x="8054975"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EAE0E69A-505A-4613-A53A-0713EC4DAE37}"/>
                </a:ext>
              </a:extLst>
            </p:cNvPr>
            <p:cNvSpPr txBox="1"/>
            <p:nvPr/>
          </p:nvSpPr>
          <p:spPr>
            <a:xfrm>
              <a:off x="7621670" y="1216025"/>
              <a:ext cx="1151277" cy="584775"/>
            </a:xfrm>
            <a:prstGeom prst="rect">
              <a:avLst/>
            </a:prstGeom>
            <a:noFill/>
          </p:spPr>
          <p:txBody>
            <a:bodyPr wrap="none" rtlCol="0">
              <a:spAutoFit/>
            </a:bodyPr>
            <a:lstStyle/>
            <a:p>
              <a:pPr algn="ctr"/>
              <a:r>
                <a:rPr lang="en-GB" sz="3200">
                  <a:solidFill>
                    <a:schemeClr val="bg1"/>
                  </a:solidFill>
                  <a:latin typeface="Corbel Light" panose="020B0303020204020204" pitchFamily="34" charset="0"/>
                </a:rPr>
                <a:t>GHGs</a:t>
              </a:r>
            </a:p>
          </p:txBody>
        </p:sp>
        <p:sp>
          <p:nvSpPr>
            <p:cNvPr id="53" name="TextBox 52">
              <a:extLst>
                <a:ext uri="{FF2B5EF4-FFF2-40B4-BE49-F238E27FC236}">
                  <a16:creationId xmlns:a16="http://schemas.microsoft.com/office/drawing/2014/main" id="{CB952011-F4CC-4DBA-8B91-8686581C375C}"/>
                </a:ext>
              </a:extLst>
            </p:cNvPr>
            <p:cNvSpPr txBox="1"/>
            <p:nvPr/>
          </p:nvSpPr>
          <p:spPr>
            <a:xfrm>
              <a:off x="7281033" y="2092325"/>
              <a:ext cx="1832553"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280 ppm</a:t>
              </a:r>
            </a:p>
          </p:txBody>
        </p:sp>
        <p:sp>
          <p:nvSpPr>
            <p:cNvPr id="57" name="TextBox 56">
              <a:extLst>
                <a:ext uri="{FF2B5EF4-FFF2-40B4-BE49-F238E27FC236}">
                  <a16:creationId xmlns:a16="http://schemas.microsoft.com/office/drawing/2014/main" id="{C4CC689D-7204-42B1-8FB0-E2AF24CD8812}"/>
                </a:ext>
              </a:extLst>
            </p:cNvPr>
            <p:cNvSpPr txBox="1"/>
            <p:nvPr/>
          </p:nvSpPr>
          <p:spPr>
            <a:xfrm>
              <a:off x="7281032" y="454025"/>
              <a:ext cx="1832554"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415 ppm</a:t>
              </a:r>
            </a:p>
          </p:txBody>
        </p:sp>
      </p:grpSp>
      <p:grpSp>
        <p:nvGrpSpPr>
          <p:cNvPr id="77" name="Group 76">
            <a:extLst>
              <a:ext uri="{FF2B5EF4-FFF2-40B4-BE49-F238E27FC236}">
                <a16:creationId xmlns:a16="http://schemas.microsoft.com/office/drawing/2014/main" id="{E300FA04-182D-4F8D-B412-68DB800B2DA4}"/>
              </a:ext>
            </a:extLst>
          </p:cNvPr>
          <p:cNvGrpSpPr/>
          <p:nvPr/>
        </p:nvGrpSpPr>
        <p:grpSpPr>
          <a:xfrm>
            <a:off x="9290691" y="454025"/>
            <a:ext cx="2842445" cy="2223075"/>
            <a:chOff x="9290691" y="454025"/>
            <a:chExt cx="2842445" cy="2223075"/>
          </a:xfrm>
        </p:grpSpPr>
        <p:sp>
          <p:nvSpPr>
            <p:cNvPr id="64" name="TextBox 63">
              <a:extLst>
                <a:ext uri="{FF2B5EF4-FFF2-40B4-BE49-F238E27FC236}">
                  <a16:creationId xmlns:a16="http://schemas.microsoft.com/office/drawing/2014/main" id="{DA4A0C28-85BB-48F4-9E90-AF62D8C742BF}"/>
                </a:ext>
              </a:extLst>
            </p:cNvPr>
            <p:cNvSpPr txBox="1"/>
            <p:nvPr/>
          </p:nvSpPr>
          <p:spPr>
            <a:xfrm>
              <a:off x="9590450" y="1216025"/>
              <a:ext cx="2242922" cy="584775"/>
            </a:xfrm>
            <a:prstGeom prst="rect">
              <a:avLst/>
            </a:prstGeom>
            <a:noFill/>
          </p:spPr>
          <p:txBody>
            <a:bodyPr wrap="none" rtlCol="0">
              <a:spAutoFit/>
            </a:bodyPr>
            <a:lstStyle/>
            <a:p>
              <a:pPr algn="ctr"/>
              <a:r>
                <a:rPr lang="en-GB" sz="3200">
                  <a:solidFill>
                    <a:schemeClr val="bg1"/>
                  </a:solidFill>
                  <a:latin typeface="Corbel Light" panose="020B0303020204020204" pitchFamily="34" charset="0"/>
                </a:rPr>
                <a:t>GHG budget</a:t>
              </a:r>
            </a:p>
          </p:txBody>
        </p:sp>
        <p:sp>
          <p:nvSpPr>
            <p:cNvPr id="65" name="TextBox 64">
              <a:extLst>
                <a:ext uri="{FF2B5EF4-FFF2-40B4-BE49-F238E27FC236}">
                  <a16:creationId xmlns:a16="http://schemas.microsoft.com/office/drawing/2014/main" id="{E11A603B-26C5-4A6E-B63D-1F7703F4030E}"/>
                </a:ext>
              </a:extLst>
            </p:cNvPr>
            <p:cNvSpPr txBox="1"/>
            <p:nvPr/>
          </p:nvSpPr>
          <p:spPr>
            <a:xfrm>
              <a:off x="9290691" y="2092325"/>
              <a:ext cx="2842445"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40 gigatons/</a:t>
              </a:r>
              <a:r>
                <a:rPr lang="en-GB" sz="3200" err="1">
                  <a:solidFill>
                    <a:schemeClr val="bg1"/>
                  </a:solidFill>
                  <a:latin typeface="Futura Light" panose="00000400000000000000" pitchFamily="2" charset="0"/>
                  <a:cs typeface="72 Light" panose="020B0303030000000003" pitchFamily="34" charset="0"/>
                </a:rPr>
                <a:t>yr</a:t>
              </a:r>
              <a:endParaRPr lang="en-GB" sz="3200">
                <a:solidFill>
                  <a:schemeClr val="bg1"/>
                </a:solidFill>
                <a:latin typeface="Futura Light" panose="00000400000000000000" pitchFamily="2" charset="0"/>
                <a:cs typeface="72 Light" panose="020B0303030000000003" pitchFamily="34" charset="0"/>
              </a:endParaRPr>
            </a:p>
          </p:txBody>
        </p:sp>
        <p:sp>
          <p:nvSpPr>
            <p:cNvPr id="66" name="TextBox 65">
              <a:extLst>
                <a:ext uri="{FF2B5EF4-FFF2-40B4-BE49-F238E27FC236}">
                  <a16:creationId xmlns:a16="http://schemas.microsoft.com/office/drawing/2014/main" id="{19CA4705-A37C-40CC-88B1-910307F624D9}"/>
                </a:ext>
              </a:extLst>
            </p:cNvPr>
            <p:cNvSpPr txBox="1"/>
            <p:nvPr/>
          </p:nvSpPr>
          <p:spPr>
            <a:xfrm>
              <a:off x="9393281" y="454025"/>
              <a:ext cx="2637260" cy="584775"/>
            </a:xfrm>
            <a:prstGeom prst="rect">
              <a:avLst/>
            </a:prstGeom>
            <a:noFill/>
          </p:spPr>
          <p:txBody>
            <a:bodyPr wrap="none" rtlCol="0">
              <a:spAutoFit/>
            </a:bodyPr>
            <a:lstStyle/>
            <a:p>
              <a:pPr algn="ctr"/>
              <a:r>
                <a:rPr lang="en-GB" sz="3200">
                  <a:solidFill>
                    <a:schemeClr val="bg1"/>
                  </a:solidFill>
                  <a:latin typeface="Futura Light" panose="00000400000000000000" pitchFamily="2" charset="0"/>
                  <a:cs typeface="72 Light" panose="020B0303030000000003" pitchFamily="34" charset="0"/>
                </a:rPr>
                <a:t>400 Gigatons</a:t>
              </a:r>
            </a:p>
          </p:txBody>
        </p:sp>
        <p:cxnSp>
          <p:nvCxnSpPr>
            <p:cNvPr id="68" name="Straight Connector 67">
              <a:extLst>
                <a:ext uri="{FF2B5EF4-FFF2-40B4-BE49-F238E27FC236}">
                  <a16:creationId xmlns:a16="http://schemas.microsoft.com/office/drawing/2014/main" id="{C83E8F02-A295-4C44-9336-387537EAF668}"/>
                </a:ext>
              </a:extLst>
            </p:cNvPr>
            <p:cNvCxnSpPr>
              <a:cxnSpLocks/>
            </p:cNvCxnSpPr>
            <p:nvPr/>
          </p:nvCxnSpPr>
          <p:spPr>
            <a:xfrm>
              <a:off x="10680700" y="901700"/>
              <a:ext cx="0" cy="85407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168A074-4A75-42FA-AAE8-2F42C39C1406}"/>
                </a:ext>
              </a:extLst>
            </p:cNvPr>
            <p:cNvCxnSpPr>
              <a:cxnSpLocks/>
            </p:cNvCxnSpPr>
            <p:nvPr/>
          </p:nvCxnSpPr>
          <p:spPr>
            <a:xfrm flipH="1">
              <a:off x="10680700"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497E213-7DF6-47C1-8366-86F8486752C0}"/>
                </a:ext>
              </a:extLst>
            </p:cNvPr>
            <p:cNvCxnSpPr>
              <a:cxnSpLocks/>
            </p:cNvCxnSpPr>
            <p:nvPr/>
          </p:nvCxnSpPr>
          <p:spPr>
            <a:xfrm>
              <a:off x="10588625" y="1755775"/>
              <a:ext cx="92075" cy="314325"/>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F081426-409B-4AC3-9B60-3428990F7573}"/>
                </a:ext>
              </a:extLst>
            </p:cNvPr>
            <p:cNvCxnSpPr>
              <a:cxnSpLocks/>
            </p:cNvCxnSpPr>
            <p:nvPr/>
          </p:nvCxnSpPr>
          <p:spPr>
            <a:xfrm flipH="1">
              <a:off x="10680700"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B05170-C575-4DB1-A84C-5687F26966FE}"/>
                </a:ext>
              </a:extLst>
            </p:cNvPr>
            <p:cNvCxnSpPr>
              <a:cxnSpLocks/>
            </p:cNvCxnSpPr>
            <p:nvPr/>
          </p:nvCxnSpPr>
          <p:spPr>
            <a:xfrm flipH="1">
              <a:off x="10588625" y="1755775"/>
              <a:ext cx="92075" cy="0"/>
            </a:xfrm>
            <a:prstGeom prst="line">
              <a:avLst/>
            </a:prstGeom>
            <a:ln>
              <a:solidFill>
                <a:srgbClr val="54BAFE"/>
              </a:solidFill>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BCEA91B9-8BEC-48F1-B46A-8401003160F9}"/>
              </a:ext>
            </a:extLst>
          </p:cNvPr>
          <p:cNvSpPr txBox="1"/>
          <p:nvPr/>
        </p:nvSpPr>
        <p:spPr>
          <a:xfrm>
            <a:off x="3561140" y="3213100"/>
            <a:ext cx="5349542" cy="707886"/>
          </a:xfrm>
          <a:prstGeom prst="rect">
            <a:avLst/>
          </a:prstGeom>
          <a:noFill/>
        </p:spPr>
        <p:txBody>
          <a:bodyPr wrap="none" rtlCol="0">
            <a:spAutoFit/>
          </a:bodyPr>
          <a:lstStyle/>
          <a:p>
            <a:pPr algn="ctr"/>
            <a:r>
              <a:rPr lang="en-GB" sz="4000" i="1">
                <a:solidFill>
                  <a:srgbClr val="5CB9F8"/>
                </a:solidFill>
                <a:latin typeface="Corbel Light" panose="020B0303020204020204" pitchFamily="34" charset="0"/>
              </a:rPr>
              <a:t>This is the decade of action</a:t>
            </a:r>
          </a:p>
        </p:txBody>
      </p:sp>
      <p:sp>
        <p:nvSpPr>
          <p:cNvPr id="80" name="TextBox 79">
            <a:extLst>
              <a:ext uri="{FF2B5EF4-FFF2-40B4-BE49-F238E27FC236}">
                <a16:creationId xmlns:a16="http://schemas.microsoft.com/office/drawing/2014/main" id="{CFD87D09-7DE5-4D25-BA5D-7A0A11C05B3E}"/>
              </a:ext>
            </a:extLst>
          </p:cNvPr>
          <p:cNvSpPr txBox="1"/>
          <p:nvPr/>
        </p:nvSpPr>
        <p:spPr>
          <a:xfrm>
            <a:off x="783948" y="4229100"/>
            <a:ext cx="10903947" cy="707886"/>
          </a:xfrm>
          <a:prstGeom prst="rect">
            <a:avLst/>
          </a:prstGeom>
          <a:noFill/>
        </p:spPr>
        <p:txBody>
          <a:bodyPr wrap="none" rtlCol="0">
            <a:spAutoFit/>
          </a:bodyPr>
          <a:lstStyle/>
          <a:p>
            <a:pPr algn="ctr"/>
            <a:r>
              <a:rPr lang="en-GB" sz="4000" i="1">
                <a:solidFill>
                  <a:schemeClr val="bg1"/>
                </a:solidFill>
                <a:latin typeface="Corbel Light" panose="020B0303020204020204" pitchFamily="34" charset="0"/>
              </a:rPr>
              <a:t>Unleash the power of engineering to solve this problem!</a:t>
            </a:r>
          </a:p>
        </p:txBody>
      </p:sp>
    </p:spTree>
    <p:extLst>
      <p:ext uri="{BB962C8B-B14F-4D97-AF65-F5344CB8AC3E}">
        <p14:creationId xmlns:p14="http://schemas.microsoft.com/office/powerpoint/2010/main" val="1175681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F7811A-F4B1-4E45-AC7A-F43EE5CD2D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ct 6" hidden="1">
                        <a:extLst>
                          <a:ext uri="{FF2B5EF4-FFF2-40B4-BE49-F238E27FC236}">
                            <a16:creationId xmlns:a16="http://schemas.microsoft.com/office/drawing/2014/main" id="{68F7811A-F4B1-4E45-AC7A-F43EE5CD2D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74A2FAE-2727-4D9C-AC39-7BBEE5B456B9}"/>
              </a:ext>
            </a:extLst>
          </p:cNvPr>
          <p:cNvSpPr/>
          <p:nvPr/>
        </p:nvSpPr>
        <p:spPr>
          <a:xfrm>
            <a:off x="-9440" y="5432375"/>
            <a:ext cx="5457367" cy="1621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F761AF-E052-40C5-8EBC-BBDF325BEB68}"/>
              </a:ext>
            </a:extLst>
          </p:cNvPr>
          <p:cNvSpPr txBox="1"/>
          <p:nvPr/>
        </p:nvSpPr>
        <p:spPr>
          <a:xfrm>
            <a:off x="951324" y="418112"/>
            <a:ext cx="3657600"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An inclusive, vibrant,</a:t>
            </a:r>
            <a:b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b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and rapidly growing</a:t>
            </a:r>
            <a:b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b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community – inside and </a:t>
            </a:r>
            <a:r>
              <a:rPr kumimoji="0" lang="en-GB" sz="2800" b="1" i="0" u="sng"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outside</a:t>
            </a: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 the 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Join the </a:t>
            </a: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hlinkClick r:id="rId6"/>
              </a:rPr>
              <a:t>Sustainable Development Technical Section </a:t>
            </a:r>
            <a:endPar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The </a:t>
            </a: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hlinkClick r:id="rId7"/>
              </a:rPr>
              <a:t>Gaia LinkedIn Community</a:t>
            </a:r>
            <a:endPar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hlinkClick r:id="rId8"/>
              </a:rPr>
              <a:t>Methane Discussion Group</a:t>
            </a:r>
            <a:endParaRPr kumimoji="0" lang="en-GB" sz="2800" b="1" i="0" u="none" strike="noStrike" kern="1200" cap="none" spc="0" normalizeH="0" baseline="0" noProof="0">
              <a:ln>
                <a:noFill/>
              </a:ln>
              <a:solidFill>
                <a:srgbClr val="1F3864"/>
              </a:solidFill>
              <a:effectLst/>
              <a:uLnTx/>
              <a:uFillTx/>
              <a:latin typeface="Calibri" panose="020F0502020204030204" pitchFamily="34" charset="0"/>
              <a:ea typeface="+mn-ea"/>
              <a:cs typeface="Calibri" panose="020F0502020204030204" pitchFamily="34" charset="0"/>
            </a:endParaRPr>
          </a:p>
        </p:txBody>
      </p:sp>
      <p:pic>
        <p:nvPicPr>
          <p:cNvPr id="4" name="Picture 7" descr="Graphical user interface, text, application, chat or text message&#10;&#10;Description automatically generated">
            <a:extLst>
              <a:ext uri="{FF2B5EF4-FFF2-40B4-BE49-F238E27FC236}">
                <a16:creationId xmlns:a16="http://schemas.microsoft.com/office/drawing/2014/main" id="{4B277A80-3DBC-BFBD-6AB9-C42EB556C6CF}"/>
              </a:ext>
            </a:extLst>
          </p:cNvPr>
          <p:cNvPicPr>
            <a:picLocks noChangeAspect="1"/>
          </p:cNvPicPr>
          <p:nvPr/>
        </p:nvPicPr>
        <p:blipFill>
          <a:blip r:embed="rId9"/>
          <a:stretch>
            <a:fillRect/>
          </a:stretch>
        </p:blipFill>
        <p:spPr>
          <a:xfrm>
            <a:off x="5390350" y="5399"/>
            <a:ext cx="6841351" cy="6731941"/>
          </a:xfrm>
          <a:prstGeom prst="rect">
            <a:avLst/>
          </a:prstGeom>
        </p:spPr>
      </p:pic>
    </p:spTree>
    <p:extLst>
      <p:ext uri="{BB962C8B-B14F-4D97-AF65-F5344CB8AC3E}">
        <p14:creationId xmlns:p14="http://schemas.microsoft.com/office/powerpoint/2010/main" val="414220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010E0201-038C-4CDD-BAC3-ADE8100AA23F}"/>
              </a:ext>
            </a:extLst>
          </p:cNvPr>
          <p:cNvGraphicFramePr>
            <a:graphicFrameLocks noChangeAspect="1"/>
          </p:cNvGraphicFramePr>
          <p:nvPr>
            <p:custDataLst>
              <p:tags r:id="rId1"/>
            </p:custDataLst>
            <p:extLst>
              <p:ext uri="{D42A27DB-BD31-4B8C-83A1-F6EECF244321}">
                <p14:modId xmlns:p14="http://schemas.microsoft.com/office/powerpoint/2010/main" val="24759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9" name="Object 18" hidden="1">
                        <a:extLst>
                          <a:ext uri="{FF2B5EF4-FFF2-40B4-BE49-F238E27FC236}">
                            <a16:creationId xmlns:a16="http://schemas.microsoft.com/office/drawing/2014/main" id="{010E0201-038C-4CDD-BAC3-ADE8100AA2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sz="4000">
                <a:latin typeface="+mn-lt"/>
              </a:rPr>
              <a:t>Gaia Talks</a:t>
            </a:r>
            <a:r>
              <a:rPr lang="en-GB"/>
              <a:t> – </a:t>
            </a:r>
            <a:r>
              <a:rPr lang="en-GB" sz="3200"/>
              <a:t>an on-demand library for members</a:t>
            </a:r>
            <a:endParaRPr lang="en-US"/>
          </a:p>
        </p:txBody>
      </p:sp>
      <p:sp>
        <p:nvSpPr>
          <p:cNvPr id="4" name="Content Placeholder 3"/>
          <p:cNvSpPr>
            <a:spLocks noGrp="1"/>
          </p:cNvSpPr>
          <p:nvPr>
            <p:ph sz="half" idx="1"/>
          </p:nvPr>
        </p:nvSpPr>
        <p:spPr>
          <a:xfrm>
            <a:off x="305110" y="1279525"/>
            <a:ext cx="1933266" cy="2093498"/>
          </a:xfrm>
          <a:solidFill>
            <a:srgbClr val="F0AB00"/>
          </a:solidFill>
          <a:ln w="28575">
            <a:noFill/>
          </a:ln>
        </p:spPr>
        <p:txBody>
          <a:bodyPr/>
          <a:lstStyle/>
          <a:p>
            <a:r>
              <a:rPr lang="en-GB">
                <a:solidFill>
                  <a:schemeClr val="bg1"/>
                </a:solidFill>
              </a:rPr>
              <a:t>SPE Live</a:t>
            </a:r>
          </a:p>
          <a:p>
            <a:r>
              <a:rPr lang="en-GB">
                <a:solidFill>
                  <a:schemeClr val="bg1"/>
                </a:solidFill>
              </a:rPr>
              <a:t>Podcasts</a:t>
            </a:r>
          </a:p>
          <a:p>
            <a:r>
              <a:rPr lang="en-GB">
                <a:solidFill>
                  <a:schemeClr val="bg1"/>
                </a:solidFill>
              </a:rPr>
              <a:t>e-Sessions</a:t>
            </a:r>
          </a:p>
          <a:p>
            <a:r>
              <a:rPr lang="en-GB">
                <a:solidFill>
                  <a:schemeClr val="bg1"/>
                </a:solidFill>
              </a:rPr>
              <a:t>Firesides</a:t>
            </a:r>
            <a:endParaRPr lang="en-US">
              <a:solidFill>
                <a:schemeClr val="bg1"/>
              </a:solidFill>
            </a:endParaRPr>
          </a:p>
        </p:txBody>
      </p:sp>
      <p:pic>
        <p:nvPicPr>
          <p:cNvPr id="3" name="Content Placeholder 2"/>
          <p:cNvPicPr>
            <a:picLocks noGrp="1" noChangeAspect="1"/>
          </p:cNvPicPr>
          <p:nvPr>
            <p:ph sz="half" idx="2"/>
          </p:nvPr>
        </p:nvPicPr>
        <p:blipFill>
          <a:blip r:embed="rId6"/>
          <a:stretch>
            <a:fillRect/>
          </a:stretch>
        </p:blipFill>
        <p:spPr>
          <a:xfrm>
            <a:off x="2637619" y="1268483"/>
            <a:ext cx="1895118" cy="1368995"/>
          </a:xfrm>
          <a:prstGeom prst="rect">
            <a:avLst/>
          </a:prstGeom>
        </p:spPr>
      </p:pic>
      <p:pic>
        <p:nvPicPr>
          <p:cNvPr id="5" name="Picture 4"/>
          <p:cNvPicPr>
            <a:picLocks noChangeAspect="1"/>
          </p:cNvPicPr>
          <p:nvPr/>
        </p:nvPicPr>
        <p:blipFill>
          <a:blip r:embed="rId7"/>
          <a:stretch>
            <a:fillRect/>
          </a:stretch>
        </p:blipFill>
        <p:spPr>
          <a:xfrm>
            <a:off x="4796590" y="1268483"/>
            <a:ext cx="1765034" cy="1320141"/>
          </a:xfrm>
          <a:prstGeom prst="rect">
            <a:avLst/>
          </a:prstGeom>
        </p:spPr>
      </p:pic>
      <p:pic>
        <p:nvPicPr>
          <p:cNvPr id="7" name="Picture 6"/>
          <p:cNvPicPr>
            <a:picLocks noChangeAspect="1"/>
          </p:cNvPicPr>
          <p:nvPr/>
        </p:nvPicPr>
        <p:blipFill>
          <a:blip r:embed="rId8"/>
          <a:stretch>
            <a:fillRect/>
          </a:stretch>
        </p:blipFill>
        <p:spPr>
          <a:xfrm>
            <a:off x="6672126" y="1268483"/>
            <a:ext cx="1590226" cy="1259023"/>
          </a:xfrm>
          <a:prstGeom prst="rect">
            <a:avLst/>
          </a:prstGeom>
        </p:spPr>
      </p:pic>
      <p:pic>
        <p:nvPicPr>
          <p:cNvPr id="8" name="Picture 7"/>
          <p:cNvPicPr>
            <a:picLocks noChangeAspect="1"/>
          </p:cNvPicPr>
          <p:nvPr/>
        </p:nvPicPr>
        <p:blipFill>
          <a:blip r:embed="rId9"/>
          <a:stretch>
            <a:fillRect/>
          </a:stretch>
        </p:blipFill>
        <p:spPr>
          <a:xfrm>
            <a:off x="8417806" y="1268483"/>
            <a:ext cx="1581330" cy="1216065"/>
          </a:xfrm>
          <a:prstGeom prst="rect">
            <a:avLst/>
          </a:prstGeom>
        </p:spPr>
      </p:pic>
      <p:pic>
        <p:nvPicPr>
          <p:cNvPr id="9" name="Picture 8"/>
          <p:cNvPicPr>
            <a:picLocks noChangeAspect="1"/>
          </p:cNvPicPr>
          <p:nvPr/>
        </p:nvPicPr>
        <p:blipFill>
          <a:blip r:embed="rId10"/>
          <a:stretch>
            <a:fillRect/>
          </a:stretch>
        </p:blipFill>
        <p:spPr>
          <a:xfrm>
            <a:off x="2588449" y="2853836"/>
            <a:ext cx="1838505" cy="1499695"/>
          </a:xfrm>
          <a:prstGeom prst="rect">
            <a:avLst/>
          </a:prstGeom>
        </p:spPr>
      </p:pic>
      <p:pic>
        <p:nvPicPr>
          <p:cNvPr id="10" name="Picture 9"/>
          <p:cNvPicPr>
            <a:picLocks noChangeAspect="1"/>
          </p:cNvPicPr>
          <p:nvPr/>
        </p:nvPicPr>
        <p:blipFill>
          <a:blip r:embed="rId11"/>
          <a:stretch>
            <a:fillRect/>
          </a:stretch>
        </p:blipFill>
        <p:spPr>
          <a:xfrm>
            <a:off x="4700570" y="2853836"/>
            <a:ext cx="1819856" cy="1427490"/>
          </a:xfrm>
          <a:prstGeom prst="rect">
            <a:avLst/>
          </a:prstGeom>
        </p:spPr>
      </p:pic>
      <p:pic>
        <p:nvPicPr>
          <p:cNvPr id="11" name="Picture 10"/>
          <p:cNvPicPr>
            <a:picLocks noChangeAspect="1"/>
          </p:cNvPicPr>
          <p:nvPr/>
        </p:nvPicPr>
        <p:blipFill>
          <a:blip r:embed="rId12"/>
          <a:stretch>
            <a:fillRect/>
          </a:stretch>
        </p:blipFill>
        <p:spPr>
          <a:xfrm>
            <a:off x="6622957" y="2853836"/>
            <a:ext cx="1688564" cy="1200018"/>
          </a:xfrm>
          <a:prstGeom prst="rect">
            <a:avLst/>
          </a:prstGeom>
        </p:spPr>
      </p:pic>
      <p:pic>
        <p:nvPicPr>
          <p:cNvPr id="12" name="Picture 11"/>
          <p:cNvPicPr>
            <a:picLocks noChangeAspect="1"/>
          </p:cNvPicPr>
          <p:nvPr/>
        </p:nvPicPr>
        <p:blipFill>
          <a:blip r:embed="rId13"/>
          <a:stretch>
            <a:fillRect/>
          </a:stretch>
        </p:blipFill>
        <p:spPr>
          <a:xfrm>
            <a:off x="8414052" y="2867022"/>
            <a:ext cx="1503610" cy="1186832"/>
          </a:xfrm>
          <a:prstGeom prst="rect">
            <a:avLst/>
          </a:prstGeom>
        </p:spPr>
      </p:pic>
      <p:pic>
        <p:nvPicPr>
          <p:cNvPr id="13" name="Picture 12"/>
          <p:cNvPicPr>
            <a:picLocks noChangeAspect="1"/>
          </p:cNvPicPr>
          <p:nvPr/>
        </p:nvPicPr>
        <p:blipFill>
          <a:blip r:embed="rId14"/>
          <a:stretch>
            <a:fillRect/>
          </a:stretch>
        </p:blipFill>
        <p:spPr>
          <a:xfrm>
            <a:off x="6672126" y="4296273"/>
            <a:ext cx="1672226" cy="1318670"/>
          </a:xfrm>
          <a:prstGeom prst="rect">
            <a:avLst/>
          </a:prstGeom>
        </p:spPr>
      </p:pic>
      <p:pic>
        <p:nvPicPr>
          <p:cNvPr id="6" name="Picture 5"/>
          <p:cNvPicPr>
            <a:picLocks noChangeAspect="1"/>
          </p:cNvPicPr>
          <p:nvPr/>
        </p:nvPicPr>
        <p:blipFill>
          <a:blip r:embed="rId15"/>
          <a:stretch>
            <a:fillRect/>
          </a:stretch>
        </p:blipFill>
        <p:spPr>
          <a:xfrm>
            <a:off x="8496840" y="4281326"/>
            <a:ext cx="1604195" cy="1166415"/>
          </a:xfrm>
          <a:prstGeom prst="rect">
            <a:avLst/>
          </a:prstGeom>
        </p:spPr>
      </p:pic>
      <p:pic>
        <p:nvPicPr>
          <p:cNvPr id="14" name="Picture 13"/>
          <p:cNvPicPr>
            <a:picLocks noChangeAspect="1"/>
          </p:cNvPicPr>
          <p:nvPr/>
        </p:nvPicPr>
        <p:blipFill>
          <a:blip r:embed="rId16"/>
          <a:stretch>
            <a:fillRect/>
          </a:stretch>
        </p:blipFill>
        <p:spPr>
          <a:xfrm>
            <a:off x="2609124" y="4569889"/>
            <a:ext cx="3910513" cy="797145"/>
          </a:xfrm>
          <a:prstGeom prst="rect">
            <a:avLst/>
          </a:prstGeom>
        </p:spPr>
      </p:pic>
      <p:pic>
        <p:nvPicPr>
          <p:cNvPr id="15" name="Picture 14"/>
          <p:cNvPicPr>
            <a:picLocks noChangeAspect="1"/>
          </p:cNvPicPr>
          <p:nvPr/>
        </p:nvPicPr>
        <p:blipFill>
          <a:blip r:embed="rId17"/>
          <a:stretch>
            <a:fillRect/>
          </a:stretch>
        </p:blipFill>
        <p:spPr>
          <a:xfrm>
            <a:off x="10101035" y="1248533"/>
            <a:ext cx="1796823" cy="1151768"/>
          </a:xfrm>
          <a:prstGeom prst="rect">
            <a:avLst/>
          </a:prstGeom>
        </p:spPr>
      </p:pic>
      <p:pic>
        <p:nvPicPr>
          <p:cNvPr id="16" name="Picture 15"/>
          <p:cNvPicPr>
            <a:picLocks noChangeAspect="1"/>
          </p:cNvPicPr>
          <p:nvPr/>
        </p:nvPicPr>
        <p:blipFill>
          <a:blip r:embed="rId18"/>
          <a:stretch>
            <a:fillRect/>
          </a:stretch>
        </p:blipFill>
        <p:spPr>
          <a:xfrm>
            <a:off x="10028854" y="2867022"/>
            <a:ext cx="2033008" cy="1159005"/>
          </a:xfrm>
          <a:prstGeom prst="rect">
            <a:avLst/>
          </a:prstGeom>
        </p:spPr>
      </p:pic>
      <p:pic>
        <p:nvPicPr>
          <p:cNvPr id="17" name="Picture 16"/>
          <p:cNvPicPr>
            <a:picLocks noChangeAspect="1"/>
          </p:cNvPicPr>
          <p:nvPr/>
        </p:nvPicPr>
        <p:blipFill>
          <a:blip r:embed="rId19"/>
          <a:stretch>
            <a:fillRect/>
          </a:stretch>
        </p:blipFill>
        <p:spPr>
          <a:xfrm>
            <a:off x="10216169" y="4281326"/>
            <a:ext cx="1935471" cy="1085708"/>
          </a:xfrm>
          <a:prstGeom prst="rect">
            <a:avLst/>
          </a:prstGeom>
        </p:spPr>
      </p:pic>
      <p:sp>
        <p:nvSpPr>
          <p:cNvPr id="20" name="TextBox 19">
            <a:extLst>
              <a:ext uri="{FF2B5EF4-FFF2-40B4-BE49-F238E27FC236}">
                <a16:creationId xmlns:a16="http://schemas.microsoft.com/office/drawing/2014/main" id="{8321DAB9-4F1F-435A-AB3E-46444104C8C7}"/>
              </a:ext>
            </a:extLst>
          </p:cNvPr>
          <p:cNvSpPr txBox="1"/>
          <p:nvPr/>
        </p:nvSpPr>
        <p:spPr>
          <a:xfrm>
            <a:off x="351900" y="3978364"/>
            <a:ext cx="1886476" cy="1477328"/>
          </a:xfrm>
          <a:prstGeom prst="rect">
            <a:avLst/>
          </a:prstGeom>
          <a:noFill/>
        </p:spPr>
        <p:txBody>
          <a:bodyPr wrap="square">
            <a:spAutoFit/>
          </a:bodyPr>
          <a:lstStyle/>
          <a:p>
            <a:r>
              <a:rPr lang="en-GB"/>
              <a:t>See a listing of all Gaia Talks events here: </a:t>
            </a:r>
            <a:r>
              <a:rPr lang="en-GB" b="1"/>
              <a:t>https://streaming.spe.org/?s=gaia</a:t>
            </a:r>
          </a:p>
        </p:txBody>
      </p:sp>
    </p:spTree>
    <p:extLst>
      <p:ext uri="{BB962C8B-B14F-4D97-AF65-F5344CB8AC3E}">
        <p14:creationId xmlns:p14="http://schemas.microsoft.com/office/powerpoint/2010/main" val="2251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3223-58AA-4FC7-A203-99E1827F5426}"/>
              </a:ext>
            </a:extLst>
          </p:cNvPr>
          <p:cNvSpPr>
            <a:spLocks noGrp="1"/>
          </p:cNvSpPr>
          <p:nvPr>
            <p:ph type="title"/>
          </p:nvPr>
        </p:nvSpPr>
        <p:spPr/>
        <p:txBody>
          <a:bodyPr/>
          <a:lstStyle/>
          <a:p>
            <a:r>
              <a:rPr lang="en-US"/>
              <a:t>Gaia Resources</a:t>
            </a:r>
          </a:p>
        </p:txBody>
      </p:sp>
      <p:sp>
        <p:nvSpPr>
          <p:cNvPr id="7" name="Rectangle 6">
            <a:extLst>
              <a:ext uri="{FF2B5EF4-FFF2-40B4-BE49-F238E27FC236}">
                <a16:creationId xmlns:a16="http://schemas.microsoft.com/office/drawing/2014/main" id="{9F0D4A62-17B3-477A-89DF-CC8C4F6D8EAF}"/>
              </a:ext>
            </a:extLst>
          </p:cNvPr>
          <p:cNvSpPr/>
          <p:nvPr/>
        </p:nvSpPr>
        <p:spPr>
          <a:xfrm>
            <a:off x="838200" y="1373594"/>
            <a:ext cx="11620982" cy="5201424"/>
          </a:xfrm>
          <a:prstGeom prst="rect">
            <a:avLst/>
          </a:prstGeom>
        </p:spPr>
        <p:txBody>
          <a:bodyPr wrap="square">
            <a:spAutoFit/>
          </a:bodyPr>
          <a:lstStyle/>
          <a:p>
            <a:pPr marL="342900" indent="-342900">
              <a:spcBef>
                <a:spcPts val="1200"/>
              </a:spcBef>
              <a:buClr>
                <a:schemeClr val="tx1"/>
              </a:buClr>
              <a:buSzPct val="100000"/>
              <a:buFont typeface="Amasis MT Pro" panose="02040504050005020304" pitchFamily="18" charset="0"/>
              <a:buChar char="►"/>
            </a:pPr>
            <a:r>
              <a:rPr lang="en-US" sz="2000">
                <a:solidFill>
                  <a:schemeClr val="tx2">
                    <a:lumMod val="75000"/>
                  </a:schemeClr>
                </a:solidFill>
                <a:hlinkClick r:id="rId3" action="ppaction://hlinksldjump"/>
              </a:rPr>
              <a:t>Gaia LinkedIn Community</a:t>
            </a:r>
            <a:r>
              <a:rPr lang="en-US" sz="2000">
                <a:solidFill>
                  <a:schemeClr val="tx2">
                    <a:lumMod val="75000"/>
                  </a:schemeClr>
                </a:solidFill>
              </a:rPr>
              <a:t>:          	</a:t>
            </a:r>
            <a:r>
              <a:rPr lang="en-US" sz="2000">
                <a:solidFill>
                  <a:schemeClr val="tx2">
                    <a:lumMod val="75000"/>
                  </a:schemeClr>
                </a:solidFill>
                <a:hlinkClick r:id="rId4"/>
              </a:rPr>
              <a:t>https://www.linkedin.com/groups/12464854/</a:t>
            </a: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r>
              <a:rPr lang="en-GB" sz="2000" u="sng">
                <a:solidFill>
                  <a:schemeClr val="tx2">
                    <a:lumMod val="75000"/>
                  </a:schemeClr>
                </a:solidFill>
              </a:rPr>
              <a:t>Sustainable Development TS</a:t>
            </a:r>
            <a:r>
              <a:rPr lang="en-GB" sz="2000">
                <a:solidFill>
                  <a:schemeClr val="tx2">
                    <a:lumMod val="75000"/>
                  </a:schemeClr>
                </a:solidFill>
              </a:rPr>
              <a:t>:     </a:t>
            </a:r>
            <a:r>
              <a:rPr lang="en-GB" sz="2000">
                <a:solidFill>
                  <a:schemeClr val="tx2">
                    <a:lumMod val="75000"/>
                  </a:schemeClr>
                </a:solidFill>
                <a:hlinkClick r:id="rId5"/>
              </a:rPr>
              <a:t>https://connect.spe.org/sdts/home</a:t>
            </a:r>
            <a:r>
              <a:rPr lang="en-GB" sz="2000">
                <a:solidFill>
                  <a:schemeClr val="tx2">
                    <a:lumMod val="75000"/>
                  </a:schemeClr>
                </a:solidFill>
              </a:rPr>
              <a:t> </a:t>
            </a:r>
          </a:p>
          <a:p>
            <a:pPr marL="342900" indent="-342900">
              <a:spcBef>
                <a:spcPts val="1200"/>
              </a:spcBef>
              <a:buClr>
                <a:schemeClr val="tx1"/>
              </a:buClr>
              <a:buSzPct val="100000"/>
              <a:buFont typeface="Amasis MT Pro" panose="02040504050005020304" pitchFamily="18" charset="0"/>
              <a:buChar char="►"/>
            </a:pPr>
            <a:endParaRPr lang="en-GB" sz="2000">
              <a:solidFill>
                <a:schemeClr val="tx2">
                  <a:lumMod val="75000"/>
                </a:schemeClr>
              </a:solidFill>
              <a:hlinkClick r:id="rId6" action="ppaction://hlinksldjump"/>
            </a:endParaRPr>
          </a:p>
          <a:p>
            <a:pPr marL="342900" indent="-342900">
              <a:spcBef>
                <a:spcPts val="1200"/>
              </a:spcBef>
              <a:buClr>
                <a:schemeClr val="tx1"/>
              </a:buClr>
              <a:buSzPct val="100000"/>
              <a:buFont typeface="Amasis MT Pro" panose="02040504050005020304" pitchFamily="18" charset="0"/>
              <a:buChar char="►"/>
            </a:pPr>
            <a:r>
              <a:rPr lang="en-GB" sz="2000">
                <a:solidFill>
                  <a:schemeClr val="tx2">
                    <a:lumMod val="75000"/>
                  </a:schemeClr>
                </a:solidFill>
                <a:hlinkClick r:id="rId6" action="ppaction://hlinksldjump"/>
              </a:rPr>
              <a:t>Gaia Talks</a:t>
            </a:r>
            <a:r>
              <a:rPr lang="en-GB" sz="2000">
                <a:solidFill>
                  <a:schemeClr val="tx2">
                    <a:lumMod val="75000"/>
                  </a:schemeClr>
                </a:solidFill>
              </a:rPr>
              <a:t>:                                      	</a:t>
            </a:r>
            <a:r>
              <a:rPr lang="en-GB" sz="2000">
                <a:solidFill>
                  <a:schemeClr val="tx2">
                    <a:lumMod val="75000"/>
                  </a:schemeClr>
                </a:solidFill>
                <a:hlinkClick r:id="rId7"/>
              </a:rPr>
              <a:t>https://streaming.spe.org/?s=gaia</a:t>
            </a:r>
            <a:r>
              <a:rPr lang="en-GB" sz="2000">
                <a:solidFill>
                  <a:schemeClr val="tx2">
                    <a:lumMod val="75000"/>
                  </a:schemeClr>
                </a:solidFill>
              </a:rPr>
              <a:t> </a:t>
            </a:r>
            <a:br>
              <a:rPr lang="en-GB" sz="2000">
                <a:solidFill>
                  <a:schemeClr val="tx2">
                    <a:lumMod val="75000"/>
                  </a:schemeClr>
                </a:solidFill>
              </a:rPr>
            </a:br>
            <a:r>
              <a:rPr lang="en-GB" sz="2000">
                <a:solidFill>
                  <a:schemeClr val="tx2">
                    <a:lumMod val="75000"/>
                  </a:schemeClr>
                </a:solidFill>
              </a:rPr>
              <a:t>				</a:t>
            </a:r>
            <a:r>
              <a:rPr lang="en-GB" sz="2000">
                <a:solidFill>
                  <a:schemeClr val="tx2">
                    <a:lumMod val="75000"/>
                  </a:schemeClr>
                </a:solidFill>
                <a:hlinkClick r:id="rId8"/>
              </a:rPr>
              <a:t>https://www.spe.org/en/events/live-events/</a:t>
            </a: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r>
              <a:rPr lang="en-US" sz="2000" u="sng">
                <a:solidFill>
                  <a:schemeClr val="tx2">
                    <a:lumMod val="75000"/>
                  </a:schemeClr>
                </a:solidFill>
              </a:rPr>
              <a:t>Gaia Digital Assets</a:t>
            </a:r>
            <a:r>
              <a:rPr lang="en-US" sz="2000">
                <a:solidFill>
                  <a:schemeClr val="tx2">
                    <a:lumMod val="75000"/>
                  </a:schemeClr>
                </a:solidFill>
              </a:rPr>
              <a:t>:                       	</a:t>
            </a:r>
            <a:r>
              <a:rPr lang="en-US" sz="2000">
                <a:solidFill>
                  <a:schemeClr val="tx2">
                    <a:lumMod val="75000"/>
                  </a:schemeClr>
                </a:solidFill>
                <a:hlinkClick r:id="rId9"/>
              </a:rPr>
              <a:t>https://spe.widencollective.com/c/2bnv38at</a:t>
            </a: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endParaRPr lang="en-US" sz="2000">
              <a:solidFill>
                <a:schemeClr val="tx2">
                  <a:lumMod val="75000"/>
                </a:schemeClr>
              </a:solidFill>
            </a:endParaRPr>
          </a:p>
          <a:p>
            <a:pPr marL="342900" indent="-342900">
              <a:spcBef>
                <a:spcPts val="1200"/>
              </a:spcBef>
              <a:buClr>
                <a:schemeClr val="tx1"/>
              </a:buClr>
              <a:buSzPct val="100000"/>
              <a:buFont typeface="Amasis MT Pro" panose="02040504050005020304" pitchFamily="18" charset="0"/>
              <a:buChar char="►"/>
            </a:pPr>
            <a:r>
              <a:rPr lang="en-US" sz="2000" u="sng">
                <a:solidFill>
                  <a:schemeClr val="tx2">
                    <a:lumMod val="75000"/>
                  </a:schemeClr>
                </a:solidFill>
              </a:rPr>
              <a:t>Gaia Hub</a:t>
            </a:r>
            <a:r>
              <a:rPr lang="en-US" sz="2000">
                <a:solidFill>
                  <a:schemeClr val="tx2">
                    <a:lumMod val="75000"/>
                  </a:schemeClr>
                </a:solidFill>
              </a:rPr>
              <a:t>:                                       	</a:t>
            </a:r>
            <a:r>
              <a:rPr lang="en-US" sz="2000">
                <a:solidFill>
                  <a:schemeClr val="tx2">
                    <a:lumMod val="75000"/>
                  </a:schemeClr>
                </a:solidFill>
                <a:hlinkClick r:id="rId10"/>
              </a:rPr>
              <a:t>https://www.spe.org/en/gaia/</a:t>
            </a:r>
            <a:endParaRPr lang="en-US" sz="2000">
              <a:solidFill>
                <a:schemeClr val="tx2">
                  <a:lumMod val="75000"/>
                </a:schemeClr>
              </a:solidFill>
            </a:endParaRPr>
          </a:p>
          <a:p>
            <a:pPr marL="171450" indent="-171450">
              <a:spcBef>
                <a:spcPts val="1200"/>
              </a:spcBef>
              <a:buFont typeface="Arial" panose="020B0604020202020204" pitchFamily="34" charset="0"/>
              <a:buChar char="•"/>
            </a:pPr>
            <a:endParaRPr lang="en-US" sz="1600"/>
          </a:p>
          <a:p>
            <a:pPr marL="171450" indent="-171450">
              <a:spcBef>
                <a:spcPts val="1200"/>
              </a:spcBef>
              <a:buFont typeface="Arial" panose="020B0604020202020204" pitchFamily="34" charset="0"/>
              <a:buChar char="•"/>
            </a:pPr>
            <a:endParaRPr lang="en-US" sz="1600">
              <a:solidFill>
                <a:schemeClr val="tx2">
                  <a:lumMod val="75000"/>
                </a:schemeClr>
              </a:solidFill>
            </a:endParaRPr>
          </a:p>
        </p:txBody>
      </p:sp>
    </p:spTree>
    <p:extLst>
      <p:ext uri="{BB962C8B-B14F-4D97-AF65-F5344CB8AC3E}">
        <p14:creationId xmlns:p14="http://schemas.microsoft.com/office/powerpoint/2010/main" val="2371540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74050-1A38-40EF-8B89-E17CD7334DC0}"/>
              </a:ext>
            </a:extLst>
          </p:cNvPr>
          <p:cNvSpPr>
            <a:spLocks noGrp="1"/>
          </p:cNvSpPr>
          <p:nvPr>
            <p:ph type="sldNum" sz="quarter" idx="4"/>
          </p:nvPr>
        </p:nvSpPr>
        <p:spPr/>
        <p:txBody>
          <a:bodyPr/>
          <a:lstStyle/>
          <a:p>
            <a:fld id="{21ED612C-94C4-7649-981A-9DC49C9E8161}" type="slidenum">
              <a:rPr lang="en-GB">
                <a:solidFill>
                  <a:prstClr val="black">
                    <a:tint val="75000"/>
                  </a:prstClr>
                </a:solidFill>
                <a:latin typeface="Calibri" panose="020F0502020204030204"/>
              </a:rPr>
              <a:pPr/>
              <a:t>33</a:t>
            </a:fld>
            <a:endParaRPr lang="en-GB">
              <a:solidFill>
                <a:prstClr val="black">
                  <a:tint val="75000"/>
                </a:prstClr>
              </a:solidFill>
              <a:latin typeface="Calibri" panose="020F0502020204030204"/>
            </a:endParaRPr>
          </a:p>
        </p:txBody>
      </p:sp>
      <p:sp>
        <p:nvSpPr>
          <p:cNvPr id="5" name="Text Placeholder 4">
            <a:extLst>
              <a:ext uri="{FF2B5EF4-FFF2-40B4-BE49-F238E27FC236}">
                <a16:creationId xmlns:a16="http://schemas.microsoft.com/office/drawing/2014/main" id="{953F7F52-2A25-4CE5-ACDF-7C4DBE562C70}"/>
              </a:ext>
            </a:extLst>
          </p:cNvPr>
          <p:cNvSpPr>
            <a:spLocks noGrp="1"/>
          </p:cNvSpPr>
          <p:nvPr>
            <p:ph type="body" sz="quarter" idx="22"/>
          </p:nvPr>
        </p:nvSpPr>
        <p:spPr/>
        <p:txBody>
          <a:bodyPr/>
          <a:lstStyle/>
          <a:p>
            <a:r>
              <a:rPr lang="en-GB"/>
              <a:t>Accelerating action</a:t>
            </a:r>
            <a:endParaRPr lang="en-US"/>
          </a:p>
        </p:txBody>
      </p:sp>
      <p:sp>
        <p:nvSpPr>
          <p:cNvPr id="6" name="Text Placeholder 5">
            <a:extLst>
              <a:ext uri="{FF2B5EF4-FFF2-40B4-BE49-F238E27FC236}">
                <a16:creationId xmlns:a16="http://schemas.microsoft.com/office/drawing/2014/main" id="{753F7D8F-47E8-478F-ACE4-F4D73250DC79}"/>
              </a:ext>
            </a:extLst>
          </p:cNvPr>
          <p:cNvSpPr>
            <a:spLocks noGrp="1"/>
          </p:cNvSpPr>
          <p:nvPr>
            <p:ph type="body" sz="quarter" idx="23"/>
          </p:nvPr>
        </p:nvSpPr>
        <p:spPr/>
        <p:txBody>
          <a:bodyPr/>
          <a:lstStyle/>
          <a:p>
            <a:pPr marL="0" indent="0">
              <a:buNone/>
            </a:pPr>
            <a:r>
              <a:rPr lang="en-GB" b="1"/>
              <a:t>The oil and gas industry and the SDGs</a:t>
            </a:r>
            <a:endParaRPr lang="en-US" b="1"/>
          </a:p>
        </p:txBody>
      </p:sp>
      <p:pic>
        <p:nvPicPr>
          <p:cNvPr id="9" name="Picture 8">
            <a:extLst>
              <a:ext uri="{FF2B5EF4-FFF2-40B4-BE49-F238E27FC236}">
                <a16:creationId xmlns:a16="http://schemas.microsoft.com/office/drawing/2014/main" id="{318CDE8B-20C0-4A52-9B80-3B5A5AD3C72C}"/>
              </a:ext>
            </a:extLst>
          </p:cNvPr>
          <p:cNvPicPr>
            <a:picLocks noChangeAspect="1"/>
          </p:cNvPicPr>
          <p:nvPr/>
        </p:nvPicPr>
        <p:blipFill>
          <a:blip r:embed="rId3"/>
          <a:stretch>
            <a:fillRect/>
          </a:stretch>
        </p:blipFill>
        <p:spPr>
          <a:xfrm>
            <a:off x="7888245" y="1526808"/>
            <a:ext cx="2573196" cy="363439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90E9759-F2B4-4041-8DAE-EE476CD9CEFA}"/>
              </a:ext>
            </a:extLst>
          </p:cNvPr>
          <p:cNvPicPr>
            <a:picLocks noChangeAspect="1"/>
          </p:cNvPicPr>
          <p:nvPr/>
        </p:nvPicPr>
        <p:blipFill rotWithShape="1">
          <a:blip r:embed="rId4"/>
          <a:srcRect t="1714"/>
          <a:stretch/>
        </p:blipFill>
        <p:spPr>
          <a:xfrm>
            <a:off x="2814705" y="1526808"/>
            <a:ext cx="2613758" cy="363439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45A0E752-67B8-4003-9F55-FC01EF79883F}"/>
              </a:ext>
            </a:extLst>
          </p:cNvPr>
          <p:cNvSpPr txBox="1"/>
          <p:nvPr/>
        </p:nvSpPr>
        <p:spPr>
          <a:xfrm>
            <a:off x="7362821" y="5255716"/>
            <a:ext cx="3814111" cy="954107"/>
          </a:xfrm>
          <a:prstGeom prst="rect">
            <a:avLst/>
          </a:prstGeom>
          <a:noFill/>
        </p:spPr>
        <p:txBody>
          <a:bodyPr wrap="square">
            <a:spAutoFit/>
          </a:bodyPr>
          <a:lstStyle/>
          <a:p>
            <a:r>
              <a:rPr lang="en-GB" sz="1400">
                <a:solidFill>
                  <a:srgbClr val="2E75B6"/>
                </a:solidFill>
                <a:latin typeface="Calibri" panose="020F0502020204030204"/>
              </a:rPr>
              <a:t>The Roadmap (2021) builds on the foundations of the SDG Atlas by presenting a series of impact opportunities which focus on where the sector can maximise its contributions to the SDGs</a:t>
            </a:r>
          </a:p>
        </p:txBody>
      </p:sp>
      <p:sp>
        <p:nvSpPr>
          <p:cNvPr id="12" name="TextBox 11">
            <a:extLst>
              <a:ext uri="{FF2B5EF4-FFF2-40B4-BE49-F238E27FC236}">
                <a16:creationId xmlns:a16="http://schemas.microsoft.com/office/drawing/2014/main" id="{AA628259-2289-44FA-9DFC-10DF54659CA6}"/>
              </a:ext>
            </a:extLst>
          </p:cNvPr>
          <p:cNvSpPr txBox="1"/>
          <p:nvPr/>
        </p:nvSpPr>
        <p:spPr>
          <a:xfrm>
            <a:off x="2434290" y="5471158"/>
            <a:ext cx="3814111" cy="738664"/>
          </a:xfrm>
          <a:prstGeom prst="rect">
            <a:avLst/>
          </a:prstGeom>
          <a:noFill/>
        </p:spPr>
        <p:txBody>
          <a:bodyPr wrap="square">
            <a:spAutoFit/>
          </a:bodyPr>
          <a:lstStyle>
            <a:defPPr>
              <a:defRPr lang="en-US"/>
            </a:defPPr>
            <a:lvl1pPr>
              <a:defRPr sz="1400">
                <a:solidFill>
                  <a:srgbClr val="2E75B6"/>
                </a:solidFill>
              </a:defRPr>
            </a:lvl1pPr>
          </a:lstStyle>
          <a:p>
            <a:r>
              <a:rPr lang="en-GB">
                <a:latin typeface="Calibri" panose="020F0502020204030204"/>
              </a:rPr>
              <a:t>The SDG Atlas (2017) provides an overview of how the oil and gas sector interacts and contributes to all 17 SDGs</a:t>
            </a:r>
          </a:p>
        </p:txBody>
      </p:sp>
      <p:pic>
        <p:nvPicPr>
          <p:cNvPr id="13" name="Picture 12">
            <a:extLst>
              <a:ext uri="{FF2B5EF4-FFF2-40B4-BE49-F238E27FC236}">
                <a16:creationId xmlns:a16="http://schemas.microsoft.com/office/drawing/2014/main" id="{035649CB-87EF-4136-AAF0-64FAB2765971}"/>
              </a:ext>
            </a:extLst>
          </p:cNvPr>
          <p:cNvPicPr>
            <a:picLocks noChangeAspect="1"/>
          </p:cNvPicPr>
          <p:nvPr/>
        </p:nvPicPr>
        <p:blipFill>
          <a:blip r:embed="rId5"/>
          <a:srcRect/>
          <a:stretch/>
        </p:blipFill>
        <p:spPr>
          <a:xfrm>
            <a:off x="4637308" y="3731270"/>
            <a:ext cx="1582311" cy="1584908"/>
          </a:xfrm>
          <a:prstGeom prst="rect">
            <a:avLst/>
          </a:prstGeom>
          <a:ln>
            <a:solidFill>
              <a:schemeClr val="accent1"/>
            </a:solidFill>
          </a:ln>
        </p:spPr>
      </p:pic>
      <p:sp>
        <p:nvSpPr>
          <p:cNvPr id="14" name="TextBox 13">
            <a:extLst>
              <a:ext uri="{FF2B5EF4-FFF2-40B4-BE49-F238E27FC236}">
                <a16:creationId xmlns:a16="http://schemas.microsoft.com/office/drawing/2014/main" id="{95F6B198-856A-4B34-A7B6-F3777870E0D7}"/>
              </a:ext>
            </a:extLst>
          </p:cNvPr>
          <p:cNvSpPr txBox="1"/>
          <p:nvPr/>
        </p:nvSpPr>
        <p:spPr>
          <a:xfrm>
            <a:off x="4437119" y="6356351"/>
            <a:ext cx="3317762" cy="307777"/>
          </a:xfrm>
          <a:prstGeom prst="rect">
            <a:avLst/>
          </a:prstGeom>
          <a:noFill/>
        </p:spPr>
        <p:txBody>
          <a:bodyPr wrap="square">
            <a:spAutoFit/>
          </a:bodyPr>
          <a:lstStyle>
            <a:defPPr>
              <a:defRPr lang="en-US"/>
            </a:defPPr>
            <a:lvl1pPr>
              <a:defRPr sz="1400">
                <a:solidFill>
                  <a:srgbClr val="2E75B6"/>
                </a:solidFill>
              </a:defRPr>
            </a:lvl1pPr>
          </a:lstStyle>
          <a:p>
            <a:r>
              <a:rPr lang="en-GB" b="1">
                <a:latin typeface="Calibri" panose="020F0502020204030204"/>
              </a:rPr>
              <a:t>More information: www.sdg-roadmap.org</a:t>
            </a:r>
          </a:p>
        </p:txBody>
      </p:sp>
      <p:sp>
        <p:nvSpPr>
          <p:cNvPr id="3" name="TextBox 2"/>
          <p:cNvSpPr txBox="1"/>
          <p:nvPr/>
        </p:nvSpPr>
        <p:spPr>
          <a:xfrm>
            <a:off x="324668" y="1549652"/>
            <a:ext cx="1766597" cy="1477328"/>
          </a:xfrm>
          <a:prstGeom prst="rect">
            <a:avLst/>
          </a:prstGeom>
          <a:solidFill>
            <a:srgbClr val="F0AB00"/>
          </a:solidFill>
          <a:ln>
            <a:noFill/>
          </a:ln>
        </p:spPr>
        <p:txBody>
          <a:bodyPr wrap="square" rtlCol="0">
            <a:spAutoFit/>
          </a:bodyPr>
          <a:lstStyle/>
          <a:p>
            <a:r>
              <a:rPr lang="en-GB" b="1">
                <a:solidFill>
                  <a:schemeClr val="bg1"/>
                </a:solidFill>
              </a:rPr>
              <a:t>Example of top-down industry association best practices to support scaling</a:t>
            </a:r>
            <a:endParaRPr lang="en-US" b="1">
              <a:solidFill>
                <a:schemeClr val="bg1"/>
              </a:solidFill>
            </a:endParaRPr>
          </a:p>
        </p:txBody>
      </p:sp>
    </p:spTree>
    <p:extLst>
      <p:ext uri="{BB962C8B-B14F-4D97-AF65-F5344CB8AC3E}">
        <p14:creationId xmlns:p14="http://schemas.microsoft.com/office/powerpoint/2010/main" val="2845474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9D2D102-7719-164E-811B-21240BAE0045}"/>
              </a:ext>
            </a:extLst>
          </p:cNvPr>
          <p:cNvGrpSpPr/>
          <p:nvPr/>
        </p:nvGrpSpPr>
        <p:grpSpPr>
          <a:xfrm>
            <a:off x="1021977" y="1936297"/>
            <a:ext cx="10125636" cy="3996085"/>
            <a:chOff x="1021977" y="1972485"/>
            <a:chExt cx="10125636" cy="3996085"/>
          </a:xfrm>
        </p:grpSpPr>
        <p:sp>
          <p:nvSpPr>
            <p:cNvPr id="4" name="Rectangle 3">
              <a:extLst>
                <a:ext uri="{FF2B5EF4-FFF2-40B4-BE49-F238E27FC236}">
                  <a16:creationId xmlns:a16="http://schemas.microsoft.com/office/drawing/2014/main" id="{21747370-55D6-4B47-8046-04C8BB41D73E}"/>
                </a:ext>
              </a:extLst>
            </p:cNvPr>
            <p:cNvSpPr/>
            <p:nvPr/>
          </p:nvSpPr>
          <p:spPr>
            <a:xfrm>
              <a:off x="1021977" y="2065001"/>
              <a:ext cx="10125636" cy="3903569"/>
            </a:xfrm>
            <a:prstGeom prst="rect">
              <a:avLst/>
            </a:prstGeom>
          </p:spPr>
          <p:txBody>
            <a:bodyPr wrap="square">
              <a:spAutoFit/>
            </a:bodyPr>
            <a:lstStyle/>
            <a:p>
              <a:pPr algn="ctr">
                <a:lnSpc>
                  <a:spcPct val="150000"/>
                </a:lnSpc>
              </a:pPr>
              <a:r>
                <a:rPr lang="en-US" sz="3600" dirty="0">
                  <a:solidFill>
                    <a:schemeClr val="accent2">
                      <a:lumMod val="75000"/>
                    </a:schemeClr>
                  </a:solidFill>
                  <a:latin typeface="Mistral" panose="03090702030407020403" pitchFamily="66" charset="0"/>
                </a:rPr>
                <a:t>“Give me   a place to stand, and a lever long enough, </a:t>
              </a:r>
              <a:br>
                <a:rPr lang="en-US" sz="3600" dirty="0">
                  <a:solidFill>
                    <a:schemeClr val="accent2">
                      <a:lumMod val="75000"/>
                    </a:schemeClr>
                  </a:solidFill>
                  <a:latin typeface="Mistral" panose="03090702030407020403" pitchFamily="66" charset="0"/>
                </a:rPr>
              </a:br>
              <a:r>
                <a:rPr lang="en-US" sz="3600" dirty="0">
                  <a:solidFill>
                    <a:schemeClr val="accent2">
                      <a:lumMod val="75000"/>
                    </a:schemeClr>
                  </a:solidFill>
                  <a:latin typeface="Mistral" panose="03090702030407020403" pitchFamily="66" charset="0"/>
                </a:rPr>
                <a:t>and I   will move the world. ” </a:t>
              </a:r>
            </a:p>
            <a:p>
              <a:pPr algn="ctr">
                <a:lnSpc>
                  <a:spcPct val="150000"/>
                </a:lnSpc>
                <a:spcBef>
                  <a:spcPts val="4200"/>
                </a:spcBef>
              </a:pPr>
              <a:r>
                <a:rPr lang="en-US" sz="3600" dirty="0">
                  <a:solidFill>
                    <a:schemeClr val="accent2">
                      <a:lumMod val="75000"/>
                    </a:schemeClr>
                  </a:solidFill>
                  <a:latin typeface="Mistral" panose="03090702030407020403" pitchFamily="66" charset="0"/>
                </a:rPr>
                <a:t>— Archimedes</a:t>
              </a:r>
            </a:p>
            <a:p>
              <a:pPr algn="ctr">
                <a:lnSpc>
                  <a:spcPct val="150000"/>
                </a:lnSpc>
              </a:pPr>
              <a:br>
                <a:rPr lang="en-US" dirty="0">
                  <a:solidFill>
                    <a:schemeClr val="accent2">
                      <a:lumMod val="75000"/>
                    </a:schemeClr>
                  </a:solidFill>
                </a:rPr>
              </a:br>
              <a:endParaRPr lang="en-US" dirty="0">
                <a:solidFill>
                  <a:schemeClr val="accent2">
                    <a:lumMod val="75000"/>
                  </a:schemeClr>
                </a:solidFill>
              </a:endParaRPr>
            </a:p>
          </p:txBody>
        </p:sp>
        <p:sp>
          <p:nvSpPr>
            <p:cNvPr id="3" name="Freeform 2">
              <a:extLst>
                <a:ext uri="{FF2B5EF4-FFF2-40B4-BE49-F238E27FC236}">
                  <a16:creationId xmlns:a16="http://schemas.microsoft.com/office/drawing/2014/main" id="{F090348C-EA9E-134C-A1B1-AFDF0939FA55}"/>
                </a:ext>
              </a:extLst>
            </p:cNvPr>
            <p:cNvSpPr/>
            <p:nvPr/>
          </p:nvSpPr>
          <p:spPr>
            <a:xfrm>
              <a:off x="3589617" y="2554940"/>
              <a:ext cx="242047" cy="860612"/>
            </a:xfrm>
            <a:custGeom>
              <a:avLst/>
              <a:gdLst>
                <a:gd name="connsiteX0" fmla="*/ 0 w 336177"/>
                <a:gd name="connsiteY0" fmla="*/ 618564 h 820270"/>
                <a:gd name="connsiteX1" fmla="*/ 13447 w 336177"/>
                <a:gd name="connsiteY1" fmla="*/ 363070 h 820270"/>
                <a:gd name="connsiteX2" fmla="*/ 40342 w 336177"/>
                <a:gd name="connsiteY2" fmla="*/ 242047 h 820270"/>
                <a:gd name="connsiteX3" fmla="*/ 67236 w 336177"/>
                <a:gd name="connsiteY3" fmla="*/ 80682 h 820270"/>
                <a:gd name="connsiteX4" fmla="*/ 80683 w 336177"/>
                <a:gd name="connsiteY4" fmla="*/ 0 h 820270"/>
                <a:gd name="connsiteX5" fmla="*/ 147918 w 336177"/>
                <a:gd name="connsiteY5" fmla="*/ 201706 h 820270"/>
                <a:gd name="connsiteX6" fmla="*/ 161365 w 336177"/>
                <a:gd name="connsiteY6" fmla="*/ 242047 h 820270"/>
                <a:gd name="connsiteX7" fmla="*/ 174812 w 336177"/>
                <a:gd name="connsiteY7" fmla="*/ 282388 h 820270"/>
                <a:gd name="connsiteX8" fmla="*/ 201706 w 336177"/>
                <a:gd name="connsiteY8" fmla="*/ 443753 h 820270"/>
                <a:gd name="connsiteX9" fmla="*/ 228600 w 336177"/>
                <a:gd name="connsiteY9" fmla="*/ 524435 h 820270"/>
                <a:gd name="connsiteX10" fmla="*/ 268942 w 336177"/>
                <a:gd name="connsiteY10" fmla="*/ 658906 h 820270"/>
                <a:gd name="connsiteX11" fmla="*/ 309283 w 336177"/>
                <a:gd name="connsiteY11" fmla="*/ 739588 h 820270"/>
                <a:gd name="connsiteX12" fmla="*/ 336177 w 336177"/>
                <a:gd name="connsiteY12" fmla="*/ 820270 h 8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177" h="820270">
                  <a:moveTo>
                    <a:pt x="0" y="618564"/>
                  </a:moveTo>
                  <a:cubicBezTo>
                    <a:pt x="4482" y="533399"/>
                    <a:pt x="6364" y="448058"/>
                    <a:pt x="13447" y="363070"/>
                  </a:cubicBezTo>
                  <a:cubicBezTo>
                    <a:pt x="17290" y="316959"/>
                    <a:pt x="32050" y="286274"/>
                    <a:pt x="40342" y="242047"/>
                  </a:cubicBezTo>
                  <a:cubicBezTo>
                    <a:pt x="50391" y="188451"/>
                    <a:pt x="58271" y="134470"/>
                    <a:pt x="67236" y="80682"/>
                  </a:cubicBezTo>
                  <a:lnTo>
                    <a:pt x="80683" y="0"/>
                  </a:lnTo>
                  <a:lnTo>
                    <a:pt x="147918" y="201706"/>
                  </a:lnTo>
                  <a:lnTo>
                    <a:pt x="161365" y="242047"/>
                  </a:lnTo>
                  <a:lnTo>
                    <a:pt x="174812" y="282388"/>
                  </a:lnTo>
                  <a:cubicBezTo>
                    <a:pt x="180584" y="322792"/>
                    <a:pt x="189909" y="400496"/>
                    <a:pt x="201706" y="443753"/>
                  </a:cubicBezTo>
                  <a:cubicBezTo>
                    <a:pt x="209165" y="471103"/>
                    <a:pt x="221724" y="496933"/>
                    <a:pt x="228600" y="524435"/>
                  </a:cubicBezTo>
                  <a:cubicBezTo>
                    <a:pt x="248923" y="605728"/>
                    <a:pt x="236202" y="560687"/>
                    <a:pt x="268942" y="658906"/>
                  </a:cubicBezTo>
                  <a:cubicBezTo>
                    <a:pt x="317986" y="806037"/>
                    <a:pt x="239766" y="583175"/>
                    <a:pt x="309283" y="739588"/>
                  </a:cubicBezTo>
                  <a:cubicBezTo>
                    <a:pt x="320797" y="765493"/>
                    <a:pt x="336177" y="820270"/>
                    <a:pt x="336177" y="820270"/>
                  </a:cubicBezTo>
                </a:path>
              </a:pathLst>
            </a:custGeom>
            <a:noFill/>
            <a:ln w="22225">
              <a:solidFill>
                <a:srgbClr val="C00000"/>
              </a:solidFill>
            </a:ln>
          </p:spPr>
          <p:txBody>
            <a:bodyPr rtlCol="0" anchor="ctr"/>
            <a:lstStyle/>
            <a:p>
              <a:pPr algn="ctr"/>
              <a:endParaRPr lang="en-US"/>
            </a:p>
          </p:txBody>
        </p:sp>
        <p:sp>
          <p:nvSpPr>
            <p:cNvPr id="5" name="TextBox 4">
              <a:extLst>
                <a:ext uri="{FF2B5EF4-FFF2-40B4-BE49-F238E27FC236}">
                  <a16:creationId xmlns:a16="http://schemas.microsoft.com/office/drawing/2014/main" id="{14CE2BF1-B568-2F4C-A543-7D0598315E2C}"/>
                </a:ext>
              </a:extLst>
            </p:cNvPr>
            <p:cNvSpPr txBox="1"/>
            <p:nvPr/>
          </p:nvSpPr>
          <p:spPr bwMode="auto">
            <a:xfrm>
              <a:off x="3503048" y="1972485"/>
              <a:ext cx="32861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3600" kern="0" dirty="0">
                  <a:solidFill>
                    <a:srgbClr val="C00000"/>
                  </a:solidFill>
                  <a:latin typeface="Mistral" panose="03090702030407020403" pitchFamily="66" charset="0"/>
                </a:rPr>
                <a:t>us</a:t>
              </a:r>
            </a:p>
          </p:txBody>
        </p:sp>
        <p:sp>
          <p:nvSpPr>
            <p:cNvPr id="6" name="Freeform 5">
              <a:extLst>
                <a:ext uri="{FF2B5EF4-FFF2-40B4-BE49-F238E27FC236}">
                  <a16:creationId xmlns:a16="http://schemas.microsoft.com/office/drawing/2014/main" id="{30FD1E10-24CF-0E43-B0E5-DB96AC9DCC0A}"/>
                </a:ext>
              </a:extLst>
            </p:cNvPr>
            <p:cNvSpPr/>
            <p:nvPr/>
          </p:nvSpPr>
          <p:spPr>
            <a:xfrm>
              <a:off x="3117477" y="2634827"/>
              <a:ext cx="430305" cy="14243"/>
            </a:xfrm>
            <a:custGeom>
              <a:avLst/>
              <a:gdLst>
                <a:gd name="connsiteX0" fmla="*/ 0 w 430305"/>
                <a:gd name="connsiteY0" fmla="*/ 796 h 14243"/>
                <a:gd name="connsiteX1" fmla="*/ 94129 w 430305"/>
                <a:gd name="connsiteY1" fmla="*/ 14243 h 14243"/>
                <a:gd name="connsiteX2" fmla="*/ 295835 w 430305"/>
                <a:gd name="connsiteY2" fmla="*/ 796 h 14243"/>
                <a:gd name="connsiteX3" fmla="*/ 430305 w 430305"/>
                <a:gd name="connsiteY3" fmla="*/ 796 h 14243"/>
              </a:gdLst>
              <a:ahLst/>
              <a:cxnLst>
                <a:cxn ang="0">
                  <a:pos x="connsiteX0" y="connsiteY0"/>
                </a:cxn>
                <a:cxn ang="0">
                  <a:pos x="connsiteX1" y="connsiteY1"/>
                </a:cxn>
                <a:cxn ang="0">
                  <a:pos x="connsiteX2" y="connsiteY2"/>
                </a:cxn>
                <a:cxn ang="0">
                  <a:pos x="connsiteX3" y="connsiteY3"/>
                </a:cxn>
              </a:cxnLst>
              <a:rect l="l" t="t" r="r" b="b"/>
              <a:pathLst>
                <a:path w="430305" h="14243">
                  <a:moveTo>
                    <a:pt x="0" y="796"/>
                  </a:moveTo>
                  <a:cubicBezTo>
                    <a:pt x="31376" y="5278"/>
                    <a:pt x="62434" y="14243"/>
                    <a:pt x="94129" y="14243"/>
                  </a:cubicBezTo>
                  <a:cubicBezTo>
                    <a:pt x="161514" y="14243"/>
                    <a:pt x="228504" y="3489"/>
                    <a:pt x="295835" y="796"/>
                  </a:cubicBezTo>
                  <a:cubicBezTo>
                    <a:pt x="340623" y="-995"/>
                    <a:pt x="385482" y="796"/>
                    <a:pt x="430305" y="796"/>
                  </a:cubicBezTo>
                </a:path>
              </a:pathLst>
            </a:custGeom>
            <a:noFill/>
            <a:ln w="22225">
              <a:solidFill>
                <a:srgbClr val="C00000"/>
              </a:solidFill>
            </a:ln>
          </p:spPr>
          <p:txBody>
            <a:bodyPr rtlCol="0" anchor="ctr"/>
            <a:lstStyle/>
            <a:p>
              <a:pPr algn="ctr"/>
              <a:endParaRPr lang="en-US"/>
            </a:p>
          </p:txBody>
        </p:sp>
        <p:sp>
          <p:nvSpPr>
            <p:cNvPr id="7" name="Freeform 6">
              <a:extLst>
                <a:ext uri="{FF2B5EF4-FFF2-40B4-BE49-F238E27FC236}">
                  <a16:creationId xmlns:a16="http://schemas.microsoft.com/office/drawing/2014/main" id="{74D87CAB-2A0A-CB48-BCFB-DA51B98661D6}"/>
                </a:ext>
              </a:extLst>
            </p:cNvPr>
            <p:cNvSpPr/>
            <p:nvPr/>
          </p:nvSpPr>
          <p:spPr>
            <a:xfrm>
              <a:off x="4804335" y="3366245"/>
              <a:ext cx="237565" cy="479612"/>
            </a:xfrm>
            <a:custGeom>
              <a:avLst/>
              <a:gdLst>
                <a:gd name="connsiteX0" fmla="*/ 0 w 336177"/>
                <a:gd name="connsiteY0" fmla="*/ 618564 h 820270"/>
                <a:gd name="connsiteX1" fmla="*/ 13447 w 336177"/>
                <a:gd name="connsiteY1" fmla="*/ 363070 h 820270"/>
                <a:gd name="connsiteX2" fmla="*/ 40342 w 336177"/>
                <a:gd name="connsiteY2" fmla="*/ 242047 h 820270"/>
                <a:gd name="connsiteX3" fmla="*/ 67236 w 336177"/>
                <a:gd name="connsiteY3" fmla="*/ 80682 h 820270"/>
                <a:gd name="connsiteX4" fmla="*/ 80683 w 336177"/>
                <a:gd name="connsiteY4" fmla="*/ 0 h 820270"/>
                <a:gd name="connsiteX5" fmla="*/ 147918 w 336177"/>
                <a:gd name="connsiteY5" fmla="*/ 201706 h 820270"/>
                <a:gd name="connsiteX6" fmla="*/ 161365 w 336177"/>
                <a:gd name="connsiteY6" fmla="*/ 242047 h 820270"/>
                <a:gd name="connsiteX7" fmla="*/ 174812 w 336177"/>
                <a:gd name="connsiteY7" fmla="*/ 282388 h 820270"/>
                <a:gd name="connsiteX8" fmla="*/ 201706 w 336177"/>
                <a:gd name="connsiteY8" fmla="*/ 443753 h 820270"/>
                <a:gd name="connsiteX9" fmla="*/ 228600 w 336177"/>
                <a:gd name="connsiteY9" fmla="*/ 524435 h 820270"/>
                <a:gd name="connsiteX10" fmla="*/ 268942 w 336177"/>
                <a:gd name="connsiteY10" fmla="*/ 658906 h 820270"/>
                <a:gd name="connsiteX11" fmla="*/ 309283 w 336177"/>
                <a:gd name="connsiteY11" fmla="*/ 739588 h 820270"/>
                <a:gd name="connsiteX12" fmla="*/ 336177 w 336177"/>
                <a:gd name="connsiteY12" fmla="*/ 820270 h 8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177" h="820270">
                  <a:moveTo>
                    <a:pt x="0" y="618564"/>
                  </a:moveTo>
                  <a:cubicBezTo>
                    <a:pt x="4482" y="533399"/>
                    <a:pt x="6364" y="448058"/>
                    <a:pt x="13447" y="363070"/>
                  </a:cubicBezTo>
                  <a:cubicBezTo>
                    <a:pt x="17290" y="316959"/>
                    <a:pt x="32050" y="286274"/>
                    <a:pt x="40342" y="242047"/>
                  </a:cubicBezTo>
                  <a:cubicBezTo>
                    <a:pt x="50391" y="188451"/>
                    <a:pt x="58271" y="134470"/>
                    <a:pt x="67236" y="80682"/>
                  </a:cubicBezTo>
                  <a:lnTo>
                    <a:pt x="80683" y="0"/>
                  </a:lnTo>
                  <a:lnTo>
                    <a:pt x="147918" y="201706"/>
                  </a:lnTo>
                  <a:lnTo>
                    <a:pt x="161365" y="242047"/>
                  </a:lnTo>
                  <a:lnTo>
                    <a:pt x="174812" y="282388"/>
                  </a:lnTo>
                  <a:cubicBezTo>
                    <a:pt x="180584" y="322792"/>
                    <a:pt x="189909" y="400496"/>
                    <a:pt x="201706" y="443753"/>
                  </a:cubicBezTo>
                  <a:cubicBezTo>
                    <a:pt x="209165" y="471103"/>
                    <a:pt x="221724" y="496933"/>
                    <a:pt x="228600" y="524435"/>
                  </a:cubicBezTo>
                  <a:cubicBezTo>
                    <a:pt x="248923" y="605728"/>
                    <a:pt x="236202" y="560687"/>
                    <a:pt x="268942" y="658906"/>
                  </a:cubicBezTo>
                  <a:cubicBezTo>
                    <a:pt x="317986" y="806037"/>
                    <a:pt x="239766" y="583175"/>
                    <a:pt x="309283" y="739588"/>
                  </a:cubicBezTo>
                  <a:cubicBezTo>
                    <a:pt x="320797" y="765493"/>
                    <a:pt x="336177" y="820270"/>
                    <a:pt x="336177" y="820270"/>
                  </a:cubicBezTo>
                </a:path>
              </a:pathLst>
            </a:custGeom>
            <a:noFill/>
            <a:ln w="22225">
              <a:solidFill>
                <a:srgbClr val="C00000"/>
              </a:solidFill>
            </a:ln>
          </p:spPr>
          <p:txBody>
            <a:bodyPr rtlCol="0" anchor="ctr"/>
            <a:lstStyle/>
            <a:p>
              <a:pPr algn="ctr"/>
              <a:endParaRPr lang="en-US"/>
            </a:p>
          </p:txBody>
        </p:sp>
        <p:sp>
          <p:nvSpPr>
            <p:cNvPr id="8" name="TextBox 7">
              <a:extLst>
                <a:ext uri="{FF2B5EF4-FFF2-40B4-BE49-F238E27FC236}">
                  <a16:creationId xmlns:a16="http://schemas.microsoft.com/office/drawing/2014/main" id="{6AEC0CE3-1EC3-1941-A288-A71747DD3DF2}"/>
                </a:ext>
              </a:extLst>
            </p:cNvPr>
            <p:cNvSpPr txBox="1"/>
            <p:nvPr/>
          </p:nvSpPr>
          <p:spPr bwMode="auto">
            <a:xfrm>
              <a:off x="4740801" y="2760255"/>
              <a:ext cx="34144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45720" rIns="0" bIns="45720" numCol="1" rtlCol="0" anchor="t" anchorCtr="0" compatLnSpc="1">
              <a:prstTxWarp prst="textNoShape">
                <a:avLst/>
              </a:prstTxWarp>
              <a:spAutoFit/>
            </a:bodyPr>
            <a:lstStyle/>
            <a:p>
              <a:r>
                <a:rPr lang="en-US" sz="3600" kern="0" dirty="0">
                  <a:solidFill>
                    <a:srgbClr val="C00000"/>
                  </a:solidFill>
                  <a:latin typeface="Mistral" panose="03090702030407020403" pitchFamily="66" charset="0"/>
                </a:rPr>
                <a:t>we</a:t>
              </a:r>
            </a:p>
          </p:txBody>
        </p:sp>
        <p:cxnSp>
          <p:nvCxnSpPr>
            <p:cNvPr id="12" name="Straight Connector 11">
              <a:extLst>
                <a:ext uri="{FF2B5EF4-FFF2-40B4-BE49-F238E27FC236}">
                  <a16:creationId xmlns:a16="http://schemas.microsoft.com/office/drawing/2014/main" id="{A5676CD5-501E-4045-A28C-44899D5656D8}"/>
                </a:ext>
              </a:extLst>
            </p:cNvPr>
            <p:cNvCxnSpPr>
              <a:cxnSpLocks/>
            </p:cNvCxnSpPr>
            <p:nvPr/>
          </p:nvCxnSpPr>
          <p:spPr>
            <a:xfrm flipV="1">
              <a:off x="4555565" y="3361765"/>
              <a:ext cx="161364" cy="53787"/>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D5D578FA-4FFA-405D-84E4-8B2C3D46B209}"/>
              </a:ext>
            </a:extLst>
          </p:cNvPr>
          <p:cNvPicPr>
            <a:picLocks noChangeAspect="1"/>
          </p:cNvPicPr>
          <p:nvPr/>
        </p:nvPicPr>
        <p:blipFill>
          <a:blip r:embed="rId3"/>
          <a:stretch>
            <a:fillRect/>
          </a:stretch>
        </p:blipFill>
        <p:spPr>
          <a:xfrm>
            <a:off x="0" y="5442734"/>
            <a:ext cx="12192000" cy="1666875"/>
          </a:xfrm>
          <a:prstGeom prst="rect">
            <a:avLst/>
          </a:prstGeom>
        </p:spPr>
      </p:pic>
      <p:pic>
        <p:nvPicPr>
          <p:cNvPr id="11" name="Picture 10" descr="A close up of a sign&#10;&#10;Description automatically generated">
            <a:extLst>
              <a:ext uri="{FF2B5EF4-FFF2-40B4-BE49-F238E27FC236}">
                <a16:creationId xmlns:a16="http://schemas.microsoft.com/office/drawing/2014/main" id="{0E659BC5-692F-4194-AEFF-FC02EA99DE6F}"/>
              </a:ext>
            </a:extLst>
          </p:cNvPr>
          <p:cNvPicPr>
            <a:picLocks noChangeAspect="1"/>
          </p:cNvPicPr>
          <p:nvPr/>
        </p:nvPicPr>
        <p:blipFill>
          <a:blip r:embed="rId4"/>
          <a:stretch>
            <a:fillRect/>
          </a:stretch>
        </p:blipFill>
        <p:spPr>
          <a:xfrm>
            <a:off x="134717" y="198768"/>
            <a:ext cx="2982760" cy="1551035"/>
          </a:xfrm>
          <a:prstGeom prst="rect">
            <a:avLst/>
          </a:prstGeom>
        </p:spPr>
      </p:pic>
    </p:spTree>
    <p:extLst>
      <p:ext uri="{BB962C8B-B14F-4D97-AF65-F5344CB8AC3E}">
        <p14:creationId xmlns:p14="http://schemas.microsoft.com/office/powerpoint/2010/main" val="5788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D578FA-4FFA-405D-84E4-8B2C3D46B209}"/>
              </a:ext>
            </a:extLst>
          </p:cNvPr>
          <p:cNvPicPr>
            <a:picLocks noChangeAspect="1"/>
          </p:cNvPicPr>
          <p:nvPr/>
        </p:nvPicPr>
        <p:blipFill>
          <a:blip r:embed="rId3"/>
          <a:stretch>
            <a:fillRect/>
          </a:stretch>
        </p:blipFill>
        <p:spPr>
          <a:xfrm>
            <a:off x="0" y="5442734"/>
            <a:ext cx="12192000" cy="1666875"/>
          </a:xfrm>
          <a:prstGeom prst="rect">
            <a:avLst/>
          </a:prstGeom>
        </p:spPr>
      </p:pic>
      <p:pic>
        <p:nvPicPr>
          <p:cNvPr id="11" name="Picture 10" descr="A close up of a sign&#10;&#10;Description automatically generated">
            <a:extLst>
              <a:ext uri="{FF2B5EF4-FFF2-40B4-BE49-F238E27FC236}">
                <a16:creationId xmlns:a16="http://schemas.microsoft.com/office/drawing/2014/main" id="{0E659BC5-692F-4194-AEFF-FC02EA99DE6F}"/>
              </a:ext>
            </a:extLst>
          </p:cNvPr>
          <p:cNvPicPr>
            <a:picLocks noChangeAspect="1"/>
          </p:cNvPicPr>
          <p:nvPr/>
        </p:nvPicPr>
        <p:blipFill>
          <a:blip r:embed="rId4"/>
          <a:stretch>
            <a:fillRect/>
          </a:stretch>
        </p:blipFill>
        <p:spPr>
          <a:xfrm>
            <a:off x="134717" y="198768"/>
            <a:ext cx="2982760" cy="1551035"/>
          </a:xfrm>
          <a:prstGeom prst="rect">
            <a:avLst/>
          </a:prstGeom>
        </p:spPr>
      </p:pic>
      <p:sp>
        <p:nvSpPr>
          <p:cNvPr id="13" name="Title 1">
            <a:extLst>
              <a:ext uri="{FF2B5EF4-FFF2-40B4-BE49-F238E27FC236}">
                <a16:creationId xmlns:a16="http://schemas.microsoft.com/office/drawing/2014/main" id="{EED6A4DF-EBF0-4568-A885-4A1BDBFFA6EC}"/>
              </a:ext>
            </a:extLst>
          </p:cNvPr>
          <p:cNvSpPr>
            <a:spLocks noGrp="1"/>
          </p:cNvSpPr>
          <p:nvPr>
            <p:ph type="ctrTitle"/>
          </p:nvPr>
        </p:nvSpPr>
        <p:spPr>
          <a:xfrm>
            <a:off x="914400" y="2111123"/>
            <a:ext cx="10363200" cy="1546399"/>
          </a:xfrm>
        </p:spPr>
        <p:txBody>
          <a:bodyPr vert="horz"/>
          <a:lstStyle/>
          <a:p>
            <a:r>
              <a:rPr lang="en-GB"/>
              <a:t>JOIN US!</a:t>
            </a:r>
          </a:p>
        </p:txBody>
      </p:sp>
    </p:spTree>
    <p:extLst>
      <p:ext uri="{BB962C8B-B14F-4D97-AF65-F5344CB8AC3E}">
        <p14:creationId xmlns:p14="http://schemas.microsoft.com/office/powerpoint/2010/main" val="19698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C0AFF7A9-CE57-4DF4-9FD2-797C01BD22E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2" name="Object 11" hidden="1">
                        <a:extLst>
                          <a:ext uri="{FF2B5EF4-FFF2-40B4-BE49-F238E27FC236}">
                            <a16:creationId xmlns:a16="http://schemas.microsoft.com/office/drawing/2014/main" id="{C0AFF7A9-CE57-4DF4-9FD2-797C01BD22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2">
            <a:extLst>
              <a:ext uri="{FF2B5EF4-FFF2-40B4-BE49-F238E27FC236}">
                <a16:creationId xmlns:a16="http://schemas.microsoft.com/office/drawing/2014/main" id="{11D58107-70CD-4C4A-85D9-8924BF358C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920"/>
          <a:stretch/>
        </p:blipFill>
        <p:spPr bwMode="auto">
          <a:xfrm>
            <a:off x="-9524" y="279399"/>
            <a:ext cx="12314753" cy="65913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6851A4A-9D09-4E39-8DDD-0C5B78F86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2700"/>
            <a:ext cx="12314753" cy="5808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123B7831-5D7E-432F-A981-05B4A444CDBF}"/>
              </a:ext>
            </a:extLst>
          </p:cNvPr>
          <p:cNvSpPr>
            <a:spLocks noGrp="1"/>
          </p:cNvSpPr>
          <p:nvPr>
            <p:ph type="body" sz="quarter" idx="13"/>
          </p:nvPr>
        </p:nvSpPr>
        <p:spPr>
          <a:xfrm>
            <a:off x="151040" y="4191748"/>
            <a:ext cx="6865521" cy="2628449"/>
          </a:xfrm>
          <a:effectLst>
            <a:outerShdw dist="12700" dir="2700000" algn="tl" rotWithShape="0">
              <a:schemeClr val="bg1">
                <a:alpha val="40000"/>
              </a:schemeClr>
            </a:outerShdw>
          </a:effectLst>
        </p:spPr>
        <p:txBody>
          <a:bodyPr>
            <a:normAutofit fontScale="85000" lnSpcReduction="20000"/>
          </a:bodyPr>
          <a:lstStyle/>
          <a:p>
            <a:pPr marL="0" indent="0">
              <a:buNone/>
            </a:pPr>
            <a:r>
              <a:rPr lang="en-US">
                <a:solidFill>
                  <a:srgbClr val="3399FF"/>
                </a:solidFill>
              </a:rPr>
              <a:t>“The world is in the early stages of a </a:t>
            </a:r>
            <a:r>
              <a:rPr lang="en-US">
                <a:solidFill>
                  <a:schemeClr val="bg1"/>
                </a:solidFill>
              </a:rPr>
              <a:t>Sustainability Revolution </a:t>
            </a:r>
            <a:r>
              <a:rPr lang="en-US">
                <a:solidFill>
                  <a:srgbClr val="3399FF"/>
                </a:solidFill>
              </a:rPr>
              <a:t>that has the magnitude of the </a:t>
            </a:r>
            <a:r>
              <a:rPr lang="en-US">
                <a:solidFill>
                  <a:schemeClr val="bg1"/>
                </a:solidFill>
              </a:rPr>
              <a:t>Industrial Revolution</a:t>
            </a:r>
            <a:r>
              <a:rPr lang="en-US">
                <a:solidFill>
                  <a:srgbClr val="3399FF"/>
                </a:solidFill>
              </a:rPr>
              <a:t>, but the speed of the </a:t>
            </a:r>
            <a:r>
              <a:rPr lang="en-US">
                <a:solidFill>
                  <a:schemeClr val="bg1"/>
                </a:solidFill>
              </a:rPr>
              <a:t>Digital Revolution</a:t>
            </a:r>
            <a:r>
              <a:rPr lang="en-US">
                <a:solidFill>
                  <a:srgbClr val="3399FF"/>
                </a:solidFill>
              </a:rPr>
              <a:t>.”</a:t>
            </a:r>
          </a:p>
          <a:p>
            <a:pPr marL="0" indent="0">
              <a:buNone/>
            </a:pPr>
            <a:r>
              <a:rPr lang="en-US" sz="1400" i="1">
                <a:solidFill>
                  <a:srgbClr val="3399FF"/>
                </a:solidFill>
              </a:rPr>
              <a:t>   -Al Gore</a:t>
            </a:r>
          </a:p>
        </p:txBody>
      </p:sp>
    </p:spTree>
    <p:extLst>
      <p:ext uri="{BB962C8B-B14F-4D97-AF65-F5344CB8AC3E}">
        <p14:creationId xmlns:p14="http://schemas.microsoft.com/office/powerpoint/2010/main" val="1112963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D7A2094-D555-4FEE-90B3-F8307F26A8F1}"/>
              </a:ext>
            </a:extLst>
          </p:cNvPr>
          <p:cNvGraphicFramePr>
            <a:graphicFrameLocks noChangeAspect="1"/>
          </p:cNvGraphicFramePr>
          <p:nvPr>
            <p:custDataLst>
              <p:tags r:id="rId1"/>
            </p:custDataLst>
            <p:extLst>
              <p:ext uri="{D42A27DB-BD31-4B8C-83A1-F6EECF244321}">
                <p14:modId xmlns:p14="http://schemas.microsoft.com/office/powerpoint/2010/main" val="2776403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5D7A2094-D555-4FEE-90B3-F8307F26A8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2E6B8749-50E8-482F-82CC-EBD36CB9C887}"/>
              </a:ext>
            </a:extLst>
          </p:cNvPr>
          <p:cNvPicPr>
            <a:picLocks noChangeAspect="1"/>
          </p:cNvPicPr>
          <p:nvPr/>
        </p:nvPicPr>
        <p:blipFill>
          <a:blip r:embed="rId6"/>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5F8AE19-4AD0-4245-B6AF-03FC9CE52164}"/>
              </a:ext>
            </a:extLst>
          </p:cNvPr>
          <p:cNvSpPr/>
          <p:nvPr/>
        </p:nvSpPr>
        <p:spPr>
          <a:xfrm>
            <a:off x="0" y="0"/>
            <a:ext cx="12192000" cy="6858000"/>
          </a:xfrm>
          <a:prstGeom prst="rect">
            <a:avLst/>
          </a:prstGeom>
          <a:gradFill flip="none" rotWithShape="1">
            <a:gsLst>
              <a:gs pos="48000">
                <a:schemeClr val="bg1">
                  <a:alpha val="0"/>
                </a:schemeClr>
              </a:gs>
              <a:gs pos="96000">
                <a:schemeClr val="tx1">
                  <a:alpha val="61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96974F1-8D7C-49E6-9D04-CB7C99960378}"/>
              </a:ext>
            </a:extLst>
          </p:cNvPr>
          <p:cNvSpPr txBox="1"/>
          <p:nvPr/>
        </p:nvSpPr>
        <p:spPr>
          <a:xfrm>
            <a:off x="9041259" y="1672046"/>
            <a:ext cx="2828017"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Restoring</a:t>
            </a:r>
            <a:b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b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Biosphere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Vitality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Thriving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Within </a:t>
            </a:r>
            <a:b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b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Planetary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Boundaries</a:t>
            </a:r>
          </a:p>
        </p:txBody>
      </p:sp>
      <p:sp>
        <p:nvSpPr>
          <p:cNvPr id="7" name="TextBox 6">
            <a:extLst>
              <a:ext uri="{FF2B5EF4-FFF2-40B4-BE49-F238E27FC236}">
                <a16:creationId xmlns:a16="http://schemas.microsoft.com/office/drawing/2014/main" id="{CE97A9ED-276C-4941-A53B-25CE674C00ED}"/>
              </a:ext>
            </a:extLst>
          </p:cNvPr>
          <p:cNvSpPr txBox="1"/>
          <p:nvPr/>
        </p:nvSpPr>
        <p:spPr>
          <a:xfrm>
            <a:off x="842455" y="3611038"/>
            <a:ext cx="14686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GHGs</a:t>
            </a:r>
          </a:p>
        </p:txBody>
      </p:sp>
      <p:sp>
        <p:nvSpPr>
          <p:cNvPr id="8" name="TextBox 7">
            <a:extLst>
              <a:ext uri="{FF2B5EF4-FFF2-40B4-BE49-F238E27FC236}">
                <a16:creationId xmlns:a16="http://schemas.microsoft.com/office/drawing/2014/main" id="{7503E65D-EEE3-4162-9A7A-E5DE97767A07}"/>
              </a:ext>
            </a:extLst>
          </p:cNvPr>
          <p:cNvSpPr txBox="1"/>
          <p:nvPr/>
        </p:nvSpPr>
        <p:spPr>
          <a:xfrm>
            <a:off x="4260048" y="3334039"/>
            <a:ext cx="32704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Sustainable</a:t>
            </a:r>
            <a:b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br>
            <a:r>
              <a:rPr kumimoji="0" lang="en-GB" sz="3600" b="0" i="0" u="none" strike="noStrike" kern="1200" cap="none" spc="0" normalizeH="0" baseline="0" noProof="0">
                <a:ln>
                  <a:noFill/>
                </a:ln>
                <a:solidFill>
                  <a:prstClr val="white"/>
                </a:solidFill>
                <a:effectLst/>
                <a:uLnTx/>
                <a:uFillTx/>
                <a:latin typeface="72 Black" panose="020B0A04030603020204" pitchFamily="34" charset="0"/>
                <a:ea typeface="+mn-ea"/>
                <a:cs typeface="72 Black" panose="020B0A04030603020204" pitchFamily="34" charset="0"/>
              </a:rPr>
              <a:t>Development</a:t>
            </a:r>
          </a:p>
        </p:txBody>
      </p:sp>
      <p:sp>
        <p:nvSpPr>
          <p:cNvPr id="5" name="Isosceles Triangle 4">
            <a:extLst>
              <a:ext uri="{FF2B5EF4-FFF2-40B4-BE49-F238E27FC236}">
                <a16:creationId xmlns:a16="http://schemas.microsoft.com/office/drawing/2014/main" id="{1EF2F15E-37F4-4990-91F7-F9F29FD4C1FE}"/>
              </a:ext>
            </a:extLst>
          </p:cNvPr>
          <p:cNvSpPr/>
          <p:nvPr/>
        </p:nvSpPr>
        <p:spPr>
          <a:xfrm rot="5400000">
            <a:off x="1615579" y="3462394"/>
            <a:ext cx="3416222" cy="955496"/>
          </a:xfrm>
          <a:prstGeom prst="triangle">
            <a:avLst/>
          </a:prstGeom>
          <a:gradFill>
            <a:gsLst>
              <a:gs pos="0">
                <a:srgbClr val="C0D5EE"/>
              </a:gs>
              <a:gs pos="39000">
                <a:srgbClr val="3E86C8"/>
              </a:gs>
              <a:gs pos="23000">
                <a:srgbClr val="3E86C8"/>
              </a:gs>
              <a:gs pos="100000">
                <a:srgbClr val="23517B">
                  <a:alpha val="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A01C70A-E53B-4BF7-B21A-02CE4F31512C}"/>
              </a:ext>
            </a:extLst>
          </p:cNvPr>
          <p:cNvSpPr/>
          <p:nvPr/>
        </p:nvSpPr>
        <p:spPr>
          <a:xfrm>
            <a:off x="9879608" y="125096"/>
            <a:ext cx="2163756" cy="1233441"/>
          </a:xfrm>
          <a:prstGeom prst="roundRect">
            <a:avLst>
              <a:gd name="adj" fmla="val 50000"/>
            </a:avLst>
          </a:prstGeom>
          <a:gradFill>
            <a:gsLst>
              <a:gs pos="31000">
                <a:srgbClr val="DAE3F3">
                  <a:alpha val="89000"/>
                </a:srgbClr>
              </a:gs>
              <a:gs pos="10000">
                <a:schemeClr val="bg1">
                  <a:alpha val="76000"/>
                </a:schemeClr>
              </a:gs>
              <a:gs pos="0">
                <a:schemeClr val="bg1">
                  <a:alpha val="9000"/>
                </a:schemeClr>
              </a:gs>
              <a:gs pos="100000">
                <a:schemeClr val="accent1">
                  <a:lumMod val="60000"/>
                  <a:lumOff val="40000"/>
                  <a:alpha val="0"/>
                </a:schemeClr>
              </a:gs>
              <a:gs pos="83000">
                <a:schemeClr val="accent1">
                  <a:lumMod val="40000"/>
                  <a:lumOff val="60000"/>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close up of a sign&#10;&#10;Description automatically generated">
            <a:extLst>
              <a:ext uri="{FF2B5EF4-FFF2-40B4-BE49-F238E27FC236}">
                <a16:creationId xmlns:a16="http://schemas.microsoft.com/office/drawing/2014/main" id="{73802CC2-C6C3-4622-BA4B-EAF9409E581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53695" y="247017"/>
            <a:ext cx="1815581" cy="944102"/>
          </a:xfrm>
          <a:prstGeom prst="rect">
            <a:avLst/>
          </a:prstGeom>
          <a:ln>
            <a:noFill/>
          </a:ln>
        </p:spPr>
      </p:pic>
      <p:cxnSp>
        <p:nvCxnSpPr>
          <p:cNvPr id="17" name="Straight Connector 16">
            <a:extLst>
              <a:ext uri="{FF2B5EF4-FFF2-40B4-BE49-F238E27FC236}">
                <a16:creationId xmlns:a16="http://schemas.microsoft.com/office/drawing/2014/main" id="{AF23925E-35E5-47AC-A09B-AC7CD41A3602}"/>
              </a:ext>
            </a:extLst>
          </p:cNvPr>
          <p:cNvCxnSpPr>
            <a:cxnSpLocks/>
          </p:cNvCxnSpPr>
          <p:nvPr/>
        </p:nvCxnSpPr>
        <p:spPr>
          <a:xfrm flipH="1" flipV="1">
            <a:off x="3502026" y="3401221"/>
            <a:ext cx="299412" cy="536540"/>
          </a:xfrm>
          <a:prstGeom prst="line">
            <a:avLst/>
          </a:prstGeom>
          <a:ln>
            <a:gradFill>
              <a:gsLst>
                <a:gs pos="0">
                  <a:schemeClr val="accent1">
                    <a:lumMod val="5000"/>
                    <a:lumOff val="95000"/>
                  </a:schemeClr>
                </a:gs>
                <a:gs pos="41000">
                  <a:schemeClr val="accent1">
                    <a:lumMod val="45000"/>
                    <a:lumOff val="55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687472-5BD9-4018-AE3E-4F6694406D3D}"/>
              </a:ext>
            </a:extLst>
          </p:cNvPr>
          <p:cNvCxnSpPr>
            <a:cxnSpLocks/>
          </p:cNvCxnSpPr>
          <p:nvPr/>
        </p:nvCxnSpPr>
        <p:spPr>
          <a:xfrm flipH="1">
            <a:off x="3516416" y="3935380"/>
            <a:ext cx="285023" cy="516732"/>
          </a:xfrm>
          <a:prstGeom prst="line">
            <a:avLst/>
          </a:prstGeom>
          <a:ln>
            <a:gradFill>
              <a:gsLst>
                <a:gs pos="0">
                  <a:schemeClr val="accent1">
                    <a:lumMod val="5000"/>
                    <a:lumOff val="95000"/>
                  </a:schemeClr>
                </a:gs>
                <a:gs pos="41000">
                  <a:schemeClr val="accent1">
                    <a:lumMod val="45000"/>
                    <a:lumOff val="55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EE798E40-C7F1-48B0-9AB0-09E5A44AD950}"/>
              </a:ext>
            </a:extLst>
          </p:cNvPr>
          <p:cNvSpPr/>
          <p:nvPr/>
        </p:nvSpPr>
        <p:spPr>
          <a:xfrm rot="5400000">
            <a:off x="6644779" y="3462394"/>
            <a:ext cx="3416222" cy="955496"/>
          </a:xfrm>
          <a:prstGeom prst="triangle">
            <a:avLst/>
          </a:prstGeom>
          <a:gradFill>
            <a:gsLst>
              <a:gs pos="0">
                <a:srgbClr val="C0D5EE"/>
              </a:gs>
              <a:gs pos="39000">
                <a:srgbClr val="3E86C8"/>
              </a:gs>
              <a:gs pos="23000">
                <a:srgbClr val="3E86C8"/>
              </a:gs>
              <a:gs pos="100000">
                <a:srgbClr val="23517B">
                  <a:alpha val="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14BC0535-D72B-4A3B-ACE6-44A0FE26A82E}"/>
              </a:ext>
            </a:extLst>
          </p:cNvPr>
          <p:cNvCxnSpPr>
            <a:cxnSpLocks/>
          </p:cNvCxnSpPr>
          <p:nvPr/>
        </p:nvCxnSpPr>
        <p:spPr>
          <a:xfrm flipH="1" flipV="1">
            <a:off x="8531226" y="3401221"/>
            <a:ext cx="299412" cy="536540"/>
          </a:xfrm>
          <a:prstGeom prst="line">
            <a:avLst/>
          </a:prstGeom>
          <a:ln>
            <a:gradFill>
              <a:gsLst>
                <a:gs pos="0">
                  <a:schemeClr val="accent1">
                    <a:lumMod val="5000"/>
                    <a:lumOff val="95000"/>
                  </a:schemeClr>
                </a:gs>
                <a:gs pos="41000">
                  <a:schemeClr val="accent1">
                    <a:lumMod val="45000"/>
                    <a:lumOff val="55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03379CD-8522-4574-983E-B868063148FD}"/>
              </a:ext>
            </a:extLst>
          </p:cNvPr>
          <p:cNvCxnSpPr>
            <a:cxnSpLocks/>
          </p:cNvCxnSpPr>
          <p:nvPr/>
        </p:nvCxnSpPr>
        <p:spPr>
          <a:xfrm flipH="1">
            <a:off x="8545616" y="3935380"/>
            <a:ext cx="285023" cy="516732"/>
          </a:xfrm>
          <a:prstGeom prst="line">
            <a:avLst/>
          </a:prstGeom>
          <a:ln>
            <a:gradFill>
              <a:gsLst>
                <a:gs pos="0">
                  <a:schemeClr val="accent1">
                    <a:lumMod val="5000"/>
                    <a:lumOff val="95000"/>
                  </a:schemeClr>
                </a:gs>
                <a:gs pos="41000">
                  <a:schemeClr val="accent1">
                    <a:lumMod val="45000"/>
                    <a:lumOff val="55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00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0BC8EBC-B608-47F1-8868-A183022FCD1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80BC8EBC-B608-47F1-8868-A183022FCD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2" descr="P 44 shutterstock 1255909195">
            <a:extLst>
              <a:ext uri="{FF2B5EF4-FFF2-40B4-BE49-F238E27FC236}">
                <a16:creationId xmlns:a16="http://schemas.microsoft.com/office/drawing/2014/main" id="{5B064F47-307C-4D49-966D-0A924A5D52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923"/>
          <a:stretch/>
        </p:blipFill>
        <p:spPr bwMode="auto">
          <a:xfrm>
            <a:off x="0" y="1"/>
            <a:ext cx="12191999" cy="68663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ABCAFB-031D-4E1D-802B-3E64EB79C86E}"/>
              </a:ext>
            </a:extLst>
          </p:cNvPr>
          <p:cNvSpPr/>
          <p:nvPr/>
        </p:nvSpPr>
        <p:spPr>
          <a:xfrm>
            <a:off x="-24680" y="0"/>
            <a:ext cx="12216679" cy="6858000"/>
          </a:xfrm>
          <a:prstGeom prst="rect">
            <a:avLst/>
          </a:prstGeom>
          <a:gradFill flip="none" rotWithShape="1">
            <a:gsLst>
              <a:gs pos="0">
                <a:srgbClr val="0D4C93">
                  <a:alpha val="7000"/>
                </a:srgbClr>
              </a:gs>
              <a:gs pos="100000">
                <a:schemeClr val="tx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5EF434-A31A-454D-9A1D-36B8A4A28726}"/>
              </a:ext>
            </a:extLst>
          </p:cNvPr>
          <p:cNvSpPr txBox="1"/>
          <p:nvPr/>
        </p:nvSpPr>
        <p:spPr>
          <a:xfrm>
            <a:off x="806461" y="3784600"/>
            <a:ext cx="10551286" cy="22467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NEXT GEN WINNING</a:t>
            </a:r>
            <a:b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br>
            <a:r>
              <a:rPr kumimoji="0" lang="en-GB" sz="7000" b="0" i="0" u="none" strike="noStrike" kern="1200" cap="none" spc="0" normalizeH="0" baseline="0" noProof="0">
                <a:ln>
                  <a:noFill/>
                </a:ln>
                <a:gradFill flip="none" rotWithShape="1">
                  <a:gsLst>
                    <a:gs pos="3000">
                      <a:srgbClr val="2D80FB">
                        <a:alpha val="0"/>
                      </a:srgbClr>
                    </a:gs>
                    <a:gs pos="48000">
                      <a:srgbClr val="D4E5F4"/>
                    </a:gs>
                  </a:gsLst>
                  <a:lin ang="16200000" scaled="1"/>
                  <a:tileRect/>
                </a:gradFill>
                <a:effectLst>
                  <a:outerShdw blurRad="38100" dist="38100" dir="2700000" algn="tl">
                    <a:srgbClr val="000000">
                      <a:alpha val="43137"/>
                    </a:srgbClr>
                  </a:outerShdw>
                </a:effectLst>
                <a:uLnTx/>
                <a:uFillTx/>
                <a:latin typeface="Arial Black" panose="020B0A04020102020204" pitchFamily="34" charset="0"/>
                <a:ea typeface="+mn-ea"/>
                <a:cs typeface="72 Black" panose="020B0A04030603020204" pitchFamily="34" charset="0"/>
              </a:rPr>
              <a:t>LEADERSHIP STACK</a:t>
            </a:r>
          </a:p>
        </p:txBody>
      </p:sp>
    </p:spTree>
    <p:extLst>
      <p:ext uri="{BB962C8B-B14F-4D97-AF65-F5344CB8AC3E}">
        <p14:creationId xmlns:p14="http://schemas.microsoft.com/office/powerpoint/2010/main" val="191739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A0845E-D8BA-4D96-8123-BC951B9AF9A0}"/>
              </a:ext>
            </a:extLst>
          </p:cNvPr>
          <p:cNvGraphicFramePr>
            <a:graphicFrameLocks noChangeAspect="1"/>
          </p:cNvGraphicFramePr>
          <p:nvPr>
            <p:custDataLst>
              <p:tags r:id="rId1"/>
            </p:custDataLst>
            <p:extLst>
              <p:ext uri="{D42A27DB-BD31-4B8C-83A1-F6EECF244321}">
                <p14:modId xmlns:p14="http://schemas.microsoft.com/office/powerpoint/2010/main" val="261500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8CA0845E-D8BA-4D96-8123-BC951B9AF9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7182BFC-3AC6-47FF-8F63-72A94B7A8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239"/>
            <a:ext cx="12192000" cy="68732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6C362C-7C3A-44A8-888D-6F9A8150DEDD}"/>
              </a:ext>
            </a:extLst>
          </p:cNvPr>
          <p:cNvSpPr txBox="1"/>
          <p:nvPr/>
        </p:nvSpPr>
        <p:spPr>
          <a:xfrm>
            <a:off x="3152775" y="508000"/>
            <a:ext cx="987643" cy="830997"/>
          </a:xfrm>
          <a:prstGeom prst="rect">
            <a:avLst/>
          </a:prstGeom>
          <a:noFill/>
        </p:spPr>
        <p:txBody>
          <a:bodyPr wrap="none" rtlCol="0">
            <a:spAutoFit/>
          </a:bodyPr>
          <a:lstStyle/>
          <a:p>
            <a:r>
              <a:rPr lang="en-GB" sz="4800">
                <a:solidFill>
                  <a:schemeClr val="bg1"/>
                </a:solidFill>
                <a:latin typeface="Corbel Light" panose="020B0303020204020204" pitchFamily="34" charset="0"/>
                <a:cs typeface="72 Light" panose="020B0303030000000003" pitchFamily="34" charset="0"/>
              </a:rPr>
              <a:t>We</a:t>
            </a:r>
          </a:p>
        </p:txBody>
      </p:sp>
      <p:sp>
        <p:nvSpPr>
          <p:cNvPr id="7" name="TextBox 6">
            <a:extLst>
              <a:ext uri="{FF2B5EF4-FFF2-40B4-BE49-F238E27FC236}">
                <a16:creationId xmlns:a16="http://schemas.microsoft.com/office/drawing/2014/main" id="{675E32C1-6368-428E-9935-1FD879FC5663}"/>
              </a:ext>
            </a:extLst>
          </p:cNvPr>
          <p:cNvSpPr txBox="1"/>
          <p:nvPr/>
        </p:nvSpPr>
        <p:spPr>
          <a:xfrm>
            <a:off x="8102600" y="508000"/>
            <a:ext cx="1412566" cy="830997"/>
          </a:xfrm>
          <a:prstGeom prst="rect">
            <a:avLst/>
          </a:prstGeom>
          <a:noFill/>
        </p:spPr>
        <p:txBody>
          <a:bodyPr wrap="none" rtlCol="0">
            <a:spAutoFit/>
          </a:bodyPr>
          <a:lstStyle/>
          <a:p>
            <a:r>
              <a:rPr lang="en-GB" sz="4800">
                <a:solidFill>
                  <a:schemeClr val="bg1"/>
                </a:solidFill>
                <a:latin typeface="Corbel Light" panose="020B0303020204020204" pitchFamily="34" charset="0"/>
                <a:cs typeface="72 Light" panose="020B0303030000000003" pitchFamily="34" charset="0"/>
              </a:rPr>
              <a:t>need</a:t>
            </a:r>
          </a:p>
        </p:txBody>
      </p:sp>
      <p:sp>
        <p:nvSpPr>
          <p:cNvPr id="8" name="TextBox 7">
            <a:extLst>
              <a:ext uri="{FF2B5EF4-FFF2-40B4-BE49-F238E27FC236}">
                <a16:creationId xmlns:a16="http://schemas.microsoft.com/office/drawing/2014/main" id="{D0C15BA8-59F3-4F59-8488-0F3B0E4B6E3B}"/>
              </a:ext>
            </a:extLst>
          </p:cNvPr>
          <p:cNvSpPr txBox="1"/>
          <p:nvPr/>
        </p:nvSpPr>
        <p:spPr>
          <a:xfrm>
            <a:off x="1137158" y="4838700"/>
            <a:ext cx="1766830" cy="1323439"/>
          </a:xfrm>
          <a:prstGeom prst="rect">
            <a:avLst/>
          </a:prstGeom>
          <a:noFill/>
        </p:spPr>
        <p:txBody>
          <a:bodyPr wrap="none" rtlCol="0">
            <a:spAutoFit/>
          </a:bodyPr>
          <a:lstStyle/>
          <a:p>
            <a:pPr algn="ctr"/>
            <a:r>
              <a:rPr lang="en-GB" sz="4000">
                <a:solidFill>
                  <a:schemeClr val="bg1"/>
                </a:solidFill>
                <a:latin typeface="Corbel Light" panose="020B0303020204020204" pitchFamily="34" charset="0"/>
                <a:cs typeface="72 Light" panose="020B0303030000000003" pitchFamily="34" charset="0"/>
              </a:rPr>
              <a:t>Change</a:t>
            </a:r>
            <a:br>
              <a:rPr lang="en-GB" sz="4000">
                <a:solidFill>
                  <a:schemeClr val="bg1"/>
                </a:solidFill>
                <a:latin typeface="Corbel Light" panose="020B0303020204020204" pitchFamily="34" charset="0"/>
                <a:cs typeface="72 Light" panose="020B0303030000000003" pitchFamily="34" charset="0"/>
              </a:rPr>
            </a:br>
            <a:r>
              <a:rPr lang="en-GB" sz="4000">
                <a:solidFill>
                  <a:schemeClr val="bg1"/>
                </a:solidFill>
                <a:latin typeface="Corbel Light" panose="020B0303020204020204" pitchFamily="34" charset="0"/>
                <a:cs typeface="72 Light" panose="020B0303030000000003" pitchFamily="34" charset="0"/>
              </a:rPr>
              <a:t>Makers</a:t>
            </a:r>
          </a:p>
        </p:txBody>
      </p:sp>
      <p:sp>
        <p:nvSpPr>
          <p:cNvPr id="10" name="TextBox 9">
            <a:extLst>
              <a:ext uri="{FF2B5EF4-FFF2-40B4-BE49-F238E27FC236}">
                <a16:creationId xmlns:a16="http://schemas.microsoft.com/office/drawing/2014/main" id="{DBE5401A-5CB5-42FD-97C5-6792415CD8E6}"/>
              </a:ext>
            </a:extLst>
          </p:cNvPr>
          <p:cNvSpPr txBox="1"/>
          <p:nvPr/>
        </p:nvSpPr>
        <p:spPr>
          <a:xfrm>
            <a:off x="8680139" y="4838700"/>
            <a:ext cx="2428870" cy="1323439"/>
          </a:xfrm>
          <a:prstGeom prst="rect">
            <a:avLst/>
          </a:prstGeom>
          <a:noFill/>
        </p:spPr>
        <p:txBody>
          <a:bodyPr wrap="none" rtlCol="0">
            <a:spAutoFit/>
          </a:bodyPr>
          <a:lstStyle/>
          <a:p>
            <a:pPr algn="ctr"/>
            <a:r>
              <a:rPr lang="en-GB" sz="4000">
                <a:solidFill>
                  <a:schemeClr val="bg1"/>
                </a:solidFill>
                <a:latin typeface="Corbel Light" panose="020B0303020204020204" pitchFamily="34" charset="0"/>
                <a:cs typeface="72 Light" panose="020B0303030000000003" pitchFamily="34" charset="0"/>
              </a:rPr>
              <a:t>Movement</a:t>
            </a:r>
            <a:br>
              <a:rPr lang="en-GB" sz="4000">
                <a:solidFill>
                  <a:schemeClr val="bg1"/>
                </a:solidFill>
                <a:latin typeface="Corbel Light" panose="020B0303020204020204" pitchFamily="34" charset="0"/>
                <a:cs typeface="72 Light" panose="020B0303030000000003" pitchFamily="34" charset="0"/>
              </a:rPr>
            </a:br>
            <a:r>
              <a:rPr lang="en-GB" sz="4000">
                <a:solidFill>
                  <a:schemeClr val="bg1"/>
                </a:solidFill>
                <a:latin typeface="Corbel Light" panose="020B0303020204020204" pitchFamily="34" charset="0"/>
                <a:cs typeface="72 Light" panose="020B0303030000000003" pitchFamily="34" charset="0"/>
              </a:rPr>
              <a:t>Builders</a:t>
            </a:r>
          </a:p>
        </p:txBody>
      </p:sp>
      <p:cxnSp>
        <p:nvCxnSpPr>
          <p:cNvPr id="12" name="Straight Connector 11">
            <a:extLst>
              <a:ext uri="{FF2B5EF4-FFF2-40B4-BE49-F238E27FC236}">
                <a16:creationId xmlns:a16="http://schemas.microsoft.com/office/drawing/2014/main" id="{70694E5B-2D56-4A96-B534-1C5F9C48BACC}"/>
              </a:ext>
            </a:extLst>
          </p:cNvPr>
          <p:cNvCxnSpPr/>
          <p:nvPr/>
        </p:nvCxnSpPr>
        <p:spPr>
          <a:xfrm>
            <a:off x="752475" y="5543550"/>
            <a:ext cx="257175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8343DB-978B-40C8-A9FA-D2EF545A4AEA}"/>
              </a:ext>
            </a:extLst>
          </p:cNvPr>
          <p:cNvCxnSpPr/>
          <p:nvPr/>
        </p:nvCxnSpPr>
        <p:spPr>
          <a:xfrm>
            <a:off x="8575359" y="5543550"/>
            <a:ext cx="257175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278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9DE9544-3D86-448A-A533-806B1BA03349}"/>
              </a:ext>
            </a:extLst>
          </p:cNvPr>
          <p:cNvGraphicFramePr>
            <a:graphicFrameLocks noChangeAspect="1"/>
          </p:cNvGraphicFramePr>
          <p:nvPr>
            <p:custDataLst>
              <p:tags r:id="rId1"/>
            </p:custDataLst>
            <p:extLst>
              <p:ext uri="{D42A27DB-BD31-4B8C-83A1-F6EECF244321}">
                <p14:modId xmlns:p14="http://schemas.microsoft.com/office/powerpoint/2010/main" val="3728630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49DE9544-3D86-448A-A533-806B1BA033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5" descr="A screenshot of a cell phone&#10;&#10;Description generated with very high confidence">
            <a:extLst>
              <a:ext uri="{FF2B5EF4-FFF2-40B4-BE49-F238E27FC236}">
                <a16:creationId xmlns:a16="http://schemas.microsoft.com/office/drawing/2014/main" id="{63590BB3-092A-4160-8FE2-BEB6D26AF82B}"/>
              </a:ext>
            </a:extLst>
          </p:cNvPr>
          <p:cNvPicPr>
            <a:picLocks noChangeAspect="1"/>
          </p:cNvPicPr>
          <p:nvPr/>
        </p:nvPicPr>
        <p:blipFill>
          <a:blip r:embed="rId6"/>
          <a:stretch>
            <a:fillRect/>
          </a:stretch>
        </p:blipFill>
        <p:spPr>
          <a:xfrm>
            <a:off x="146239" y="3176"/>
            <a:ext cx="11702861" cy="6890280"/>
          </a:xfrm>
          <a:prstGeom prst="rect">
            <a:avLst/>
          </a:prstGeom>
        </p:spPr>
      </p:pic>
    </p:spTree>
    <p:extLst>
      <p:ext uri="{BB962C8B-B14F-4D97-AF65-F5344CB8AC3E}">
        <p14:creationId xmlns:p14="http://schemas.microsoft.com/office/powerpoint/2010/main" val="286678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C62531-E681-4823-B54F-EFB576C4D611}"/>
              </a:ext>
            </a:extLst>
          </p:cNvPr>
          <p:cNvGraphicFramePr>
            <a:graphicFrameLocks noChangeAspect="1"/>
          </p:cNvGraphicFramePr>
          <p:nvPr>
            <p:custDataLst>
              <p:tags r:id="rId1"/>
            </p:custDataLst>
            <p:extLst>
              <p:ext uri="{D42A27DB-BD31-4B8C-83A1-F6EECF244321}">
                <p14:modId xmlns:p14="http://schemas.microsoft.com/office/powerpoint/2010/main" val="3395007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 name="Object 3" hidden="1">
                        <a:extLst>
                          <a:ext uri="{FF2B5EF4-FFF2-40B4-BE49-F238E27FC236}">
                            <a16:creationId xmlns:a16="http://schemas.microsoft.com/office/drawing/2014/main" id="{75C62531-E681-4823-B54F-EFB576C4D6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Partial Circle 1">
            <a:extLst>
              <a:ext uri="{FF2B5EF4-FFF2-40B4-BE49-F238E27FC236}">
                <a16:creationId xmlns:a16="http://schemas.microsoft.com/office/drawing/2014/main" id="{BCA35225-1496-4BC1-8897-DF459C50E8A4}"/>
              </a:ext>
            </a:extLst>
          </p:cNvPr>
          <p:cNvSpPr/>
          <p:nvPr/>
        </p:nvSpPr>
        <p:spPr>
          <a:xfrm>
            <a:off x="222607" y="-354173"/>
            <a:ext cx="4673600" cy="4673600"/>
          </a:xfrm>
          <a:prstGeom prst="pie">
            <a:avLst>
              <a:gd name="adj1" fmla="val 0"/>
              <a:gd name="adj2" fmla="val 20784424"/>
            </a:avLst>
          </a:prstGeom>
          <a:gradFill flip="none" rotWithShape="1">
            <a:gsLst>
              <a:gs pos="0">
                <a:schemeClr val="accent1">
                  <a:lumMod val="50000"/>
                </a:schemeClr>
              </a:gs>
              <a:gs pos="54000">
                <a:schemeClr val="accent1">
                  <a:lumMod val="40000"/>
                  <a:lumOff val="60000"/>
                  <a:alpha val="46000"/>
                </a:schemeClr>
              </a:gs>
              <a:gs pos="7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descr="No alternative text description for this image">
            <a:extLst>
              <a:ext uri="{FF2B5EF4-FFF2-40B4-BE49-F238E27FC236}">
                <a16:creationId xmlns:a16="http://schemas.microsoft.com/office/drawing/2014/main" id="{32AE7A8E-DDF0-443A-A3D1-25BFAF3E561F}"/>
              </a:ext>
            </a:extLst>
          </p:cNvPr>
          <p:cNvPicPr/>
          <p:nvPr/>
        </p:nvPicPr>
        <p:blipFill rotWithShape="1">
          <a:blip r:embed="rId6">
            <a:extLst>
              <a:ext uri="{28A0092B-C50C-407E-A947-70E740481C1C}">
                <a14:useLocalDpi xmlns:a14="http://schemas.microsoft.com/office/drawing/2010/main" val="0"/>
              </a:ext>
            </a:extLst>
          </a:blip>
          <a:srcRect t="15740" b="4842"/>
          <a:stretch/>
        </p:blipFill>
        <p:spPr bwMode="auto">
          <a:xfrm>
            <a:off x="5086668" y="0"/>
            <a:ext cx="6678854" cy="6858000"/>
          </a:xfrm>
          <a:prstGeom prst="rect">
            <a:avLst/>
          </a:prstGeom>
          <a:noFill/>
          <a:ln>
            <a:noFill/>
          </a:ln>
        </p:spPr>
      </p:pic>
      <p:sp>
        <p:nvSpPr>
          <p:cNvPr id="7" name="Rectangle 6">
            <a:extLst>
              <a:ext uri="{FF2B5EF4-FFF2-40B4-BE49-F238E27FC236}">
                <a16:creationId xmlns:a16="http://schemas.microsoft.com/office/drawing/2014/main" id="{C1DC3405-8845-4A7A-B74D-D08E2DDF842C}"/>
              </a:ext>
            </a:extLst>
          </p:cNvPr>
          <p:cNvSpPr/>
          <p:nvPr/>
        </p:nvSpPr>
        <p:spPr>
          <a:xfrm>
            <a:off x="103833" y="6368244"/>
            <a:ext cx="6096000" cy="461665"/>
          </a:xfrm>
          <a:prstGeom prst="rect">
            <a:avLst/>
          </a:prstGeom>
        </p:spPr>
        <p:txBody>
          <a:bodyPr>
            <a:spAutoFit/>
          </a:bodyPr>
          <a:lstStyle/>
          <a:p>
            <a:r>
              <a:rPr lang="en-US" sz="800"/>
              <a:t>SOURCE: graphic - </a:t>
            </a:r>
            <a:r>
              <a:rPr lang="en-US" sz="800">
                <a:hlinkClick r:id="rId7"/>
              </a:rPr>
              <a:t>https://www.nationalgeographic.com/magazine/2020/03/how-a-circular-economy-could-save-the-world-feature/</a:t>
            </a:r>
            <a:endParaRPr lang="en-US" sz="800"/>
          </a:p>
          <a:p>
            <a:r>
              <a:rPr lang="en-US" sz="800"/>
              <a:t>Waste stats: https://amp-theguardian-com.cdn.ampproject.org/c/s/amp.theguardian.com/cities/2020/jan/13/the-case-for-never-demolishing-another-building</a:t>
            </a:r>
          </a:p>
        </p:txBody>
      </p:sp>
      <p:sp>
        <p:nvSpPr>
          <p:cNvPr id="8" name="Partial Circle 7">
            <a:extLst>
              <a:ext uri="{FF2B5EF4-FFF2-40B4-BE49-F238E27FC236}">
                <a16:creationId xmlns:a16="http://schemas.microsoft.com/office/drawing/2014/main" id="{DCD90E09-6748-482E-94BE-530D61B77FB4}"/>
              </a:ext>
            </a:extLst>
          </p:cNvPr>
          <p:cNvSpPr/>
          <p:nvPr/>
        </p:nvSpPr>
        <p:spPr>
          <a:xfrm>
            <a:off x="-180002" y="-650708"/>
            <a:ext cx="5292070" cy="5292070"/>
          </a:xfrm>
          <a:prstGeom prst="pie">
            <a:avLst>
              <a:gd name="adj1" fmla="val 20880973"/>
              <a:gd name="adj2" fmla="val 21485688"/>
            </a:avLst>
          </a:prstGeom>
          <a:gradFill flip="none" rotWithShape="1">
            <a:gsLst>
              <a:gs pos="0">
                <a:srgbClr val="018067">
                  <a:alpha val="55000"/>
                </a:srgbClr>
              </a:gs>
              <a:gs pos="54000">
                <a:srgbClr val="018067">
                  <a:alpha val="44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C02C3117-8862-4AA0-AB01-DC04031F5264}"/>
              </a:ext>
            </a:extLst>
          </p:cNvPr>
          <p:cNvSpPr txBox="1"/>
          <p:nvPr/>
        </p:nvSpPr>
        <p:spPr>
          <a:xfrm>
            <a:off x="946507" y="928527"/>
            <a:ext cx="3255443" cy="2308324"/>
          </a:xfrm>
          <a:prstGeom prst="rect">
            <a:avLst/>
          </a:prstGeom>
          <a:noFill/>
        </p:spPr>
        <p:txBody>
          <a:bodyPr wrap="none" rtlCol="0">
            <a:spAutoFit/>
          </a:bodyPr>
          <a:lstStyle/>
          <a:p>
            <a:pPr algn="ct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Only 10% </a:t>
            </a:r>
          </a:p>
          <a:p>
            <a:pPr algn="ct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of our extracted</a:t>
            </a:r>
            <a:b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b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resources are </a:t>
            </a:r>
            <a:b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b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reused</a:t>
            </a:r>
          </a:p>
        </p:txBody>
      </p:sp>
      <p:sp>
        <p:nvSpPr>
          <p:cNvPr id="9" name="TextBox 8">
            <a:extLst>
              <a:ext uri="{FF2B5EF4-FFF2-40B4-BE49-F238E27FC236}">
                <a16:creationId xmlns:a16="http://schemas.microsoft.com/office/drawing/2014/main" id="{33795BE2-59C6-484C-997C-850FC635A04D}"/>
              </a:ext>
            </a:extLst>
          </p:cNvPr>
          <p:cNvSpPr txBox="1"/>
          <p:nvPr/>
        </p:nvSpPr>
        <p:spPr>
          <a:xfrm>
            <a:off x="545406" y="3877210"/>
            <a:ext cx="4057650" cy="2308324"/>
          </a:xfrm>
          <a:prstGeom prst="rect">
            <a:avLst/>
          </a:prstGeom>
          <a:noFill/>
        </p:spPr>
        <p:txBody>
          <a:bodyPr wrap="none" rtlCol="0">
            <a:spAutoFit/>
          </a:bodyPr>
          <a:lstStyle/>
          <a:p>
            <a:pPr algn="ct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On pace to </a:t>
            </a:r>
            <a:r>
              <a:rPr lang="en-GB" sz="3600" b="1" u="sng">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triple</a:t>
            </a:r>
            <a:b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b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material extraction</a:t>
            </a:r>
            <a:b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b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in 30 </a:t>
            </a:r>
            <a:r>
              <a:rPr lang="en-GB" sz="3600" b="1" err="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yrs</a:t>
            </a: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 and triple</a:t>
            </a:r>
            <a:b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br>
            <a:r>
              <a:rPr lang="en-GB" sz="3600" b="1">
                <a:effectLst>
                  <a:outerShdw blurRad="50800" dist="38100" dir="2700000" algn="tl" rotWithShape="0">
                    <a:schemeClr val="bg1">
                      <a:alpha val="40000"/>
                    </a:schemeClr>
                  </a:outerShdw>
                </a:effectLst>
                <a:latin typeface="Calibri" panose="020F0502020204030204" pitchFamily="34" charset="0"/>
                <a:cs typeface="Calibri" panose="020F0502020204030204" pitchFamily="34" charset="0"/>
              </a:rPr>
              <a:t>waste prod. by 2100</a:t>
            </a:r>
          </a:p>
        </p:txBody>
      </p:sp>
    </p:spTree>
    <p:extLst>
      <p:ext uri="{BB962C8B-B14F-4D97-AF65-F5344CB8AC3E}">
        <p14:creationId xmlns:p14="http://schemas.microsoft.com/office/powerpoint/2010/main" val="2205954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L4wGDPPU5GY5Mu7fTrI7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4O21SUzXR3ksae9Op4kX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wqgpFmMwvyYs15TniWnQ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fgvQPETwmRYHvQCcvXLE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fgvQPETwmRYHvQCcvXLE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fgvQPETwmRYHvQCcvXL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KOI_h8O3Rz_k87FUAau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L4wGDPPU5GY5Mu7fTrI7w"/>
</p:tagLst>
</file>

<file path=ppt/theme/theme1.xml><?xml version="1.0" encoding="utf-8"?>
<a:theme xmlns:a="http://schemas.openxmlformats.org/drawingml/2006/main" name="Starfish Taylor - POWERPOINT THEME">
  <a:themeElements>
    <a:clrScheme name="Custom 57">
      <a:dk1>
        <a:srgbClr val="000000"/>
      </a:dk1>
      <a:lt1>
        <a:srgbClr val="FFFFFF"/>
      </a:lt1>
      <a:dk2>
        <a:srgbClr val="273C99"/>
      </a:dk2>
      <a:lt2>
        <a:srgbClr val="F2F2F2"/>
      </a:lt2>
      <a:accent1>
        <a:srgbClr val="99B1D6"/>
      </a:accent1>
      <a:accent2>
        <a:srgbClr val="90C7AA"/>
      </a:accent2>
      <a:accent3>
        <a:srgbClr val="F9C184"/>
      </a:accent3>
      <a:accent4>
        <a:srgbClr val="E6DA73"/>
      </a:accent4>
      <a:accent5>
        <a:srgbClr val="D8D8D8"/>
      </a:accent5>
      <a:accent6>
        <a:srgbClr val="F2F2F2"/>
      </a:accent6>
      <a:hlink>
        <a:srgbClr val="BFBFBF"/>
      </a:hlink>
      <a:folHlink>
        <a:srgbClr val="BFBFBF"/>
      </a:folHlink>
    </a:clrScheme>
    <a:fontScheme name="P&amp;IT CEMEX">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noAutofit/>
      </a:bodyPr>
      <a:lstStyle>
        <a:defPPr>
          <a:defRPr sz="1600" b="1" dirty="0" smtClean="0"/>
        </a:defPPr>
      </a:lstStyle>
    </a:sp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45720" rIns="0" bIns="45720" numCol="1" anchor="t" anchorCtr="0" compatLnSpc="1">
        <a:prstTxWarp prst="textNoShape">
          <a:avLst/>
        </a:prstTxWarp>
      </a:bodyPr>
      <a:lstStyle>
        <a:defPPr>
          <a:defRPr sz="2800" kern="0" dirty="0" smtClean="0">
            <a:solidFill>
              <a:schemeClr val="tx1"/>
            </a:solidFill>
          </a:defRPr>
        </a:defPPr>
      </a:lstStyle>
    </a:txDef>
  </a:objectDefaults>
  <a:extraClrSchemeLst/>
  <a:extLst>
    <a:ext uri="{05A4C25C-085E-4340-85A3-A5531E510DB2}">
      <thm15:themeFamily xmlns:thm15="http://schemas.microsoft.com/office/thememl/2012/main" name="Starfish Taylor - POWERPOINT THEME" id="{EC95FB59-26B1-4A47-BC9B-9F952CBD81B9}" vid="{081786AC-0B8D-4252-AB54-A55C2F9D698B}"/>
    </a:ext>
  </a:extLst>
</a:theme>
</file>

<file path=ppt/theme/theme10.xml><?xml version="1.0" encoding="utf-8"?>
<a:theme xmlns:a="http://schemas.openxmlformats.org/drawingml/2006/main" name="3_Office Theme">
  <a:themeElements>
    <a:clrScheme name="Custom 1">
      <a:dk1>
        <a:srgbClr val="1F3864"/>
      </a:dk1>
      <a:lt1>
        <a:sysClr val="window" lastClr="FFFFFF"/>
      </a:lt1>
      <a:dk2>
        <a:srgbClr val="447FC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Custom 1">
      <a:dk1>
        <a:srgbClr val="1F3864"/>
      </a:dk1>
      <a:lt1>
        <a:sysClr val="window" lastClr="FFFFFF"/>
      </a:lt1>
      <a:dk2>
        <a:srgbClr val="447FC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AL_16_HiDef_PowerPoint Template">
  <a:themeElements>
    <a:clrScheme name="EID">
      <a:dk1>
        <a:srgbClr val="434342"/>
      </a:dk1>
      <a:lt1>
        <a:srgbClr val="FFFFFF"/>
      </a:lt1>
      <a:dk2>
        <a:srgbClr val="434342"/>
      </a:dk2>
      <a:lt2>
        <a:srgbClr val="CDD7D9"/>
      </a:lt2>
      <a:accent1>
        <a:srgbClr val="1BA1B3"/>
      </a:accent1>
      <a:accent2>
        <a:srgbClr val="B04C9C"/>
      </a:accent2>
      <a:accent3>
        <a:srgbClr val="F38630"/>
      </a:accent3>
      <a:accent4>
        <a:srgbClr val="FFFFFF"/>
      </a:accent4>
      <a:accent5>
        <a:srgbClr val="707071"/>
      </a:accent5>
      <a:accent6>
        <a:srgbClr val="AFE6E6"/>
      </a:accent6>
      <a:hlink>
        <a:srgbClr val="006DFF"/>
      </a:hlink>
      <a:folHlink>
        <a:srgbClr val="964C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marR="0" indent="0" algn="l" defTabSz="342900" rtl="0" eaLnBrk="0" fontAlgn="base" latinLnBrk="0" hangingPunct="0">
          <a:lnSpc>
            <a:spcPct val="100000"/>
          </a:lnSpc>
          <a:spcBef>
            <a:spcPct val="0"/>
          </a:spcBef>
          <a:spcAft>
            <a:spcPct val="0"/>
          </a:spcAft>
          <a:buClrTx/>
          <a:buSzTx/>
          <a:buFontTx/>
          <a:buNone/>
          <a:tabLst/>
          <a:defRPr sz="1400" dirty="0" smtClean="0"/>
        </a:defPPr>
      </a:lstStyle>
    </a:txDef>
  </a:objectDefaults>
  <a:extraClrSchemeLst/>
  <a:extLst>
    <a:ext uri="{05A4C25C-085E-4340-85A3-A5531E510DB2}">
      <thm15:themeFamily xmlns:thm15="http://schemas.microsoft.com/office/thememl/2012/main" name="Presentation3" id="{50CB6532-BFFD-214F-AA89-67CFC2A09645}" vid="{B592A8D9-684D-254F-82C7-D8DC161B838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fish Taylor - POWERPOINT THEME">
  <a:themeElements>
    <a:clrScheme name="Custom 57">
      <a:dk1>
        <a:srgbClr val="000000"/>
      </a:dk1>
      <a:lt1>
        <a:srgbClr val="FFFFFF"/>
      </a:lt1>
      <a:dk2>
        <a:srgbClr val="273C99"/>
      </a:dk2>
      <a:lt2>
        <a:srgbClr val="F2F2F2"/>
      </a:lt2>
      <a:accent1>
        <a:srgbClr val="99B1D6"/>
      </a:accent1>
      <a:accent2>
        <a:srgbClr val="90C7AA"/>
      </a:accent2>
      <a:accent3>
        <a:srgbClr val="F9C184"/>
      </a:accent3>
      <a:accent4>
        <a:srgbClr val="E6DA73"/>
      </a:accent4>
      <a:accent5>
        <a:srgbClr val="D8D8D8"/>
      </a:accent5>
      <a:accent6>
        <a:srgbClr val="F2F2F2"/>
      </a:accent6>
      <a:hlink>
        <a:srgbClr val="BFBFBF"/>
      </a:hlink>
      <a:folHlink>
        <a:srgbClr val="BFBFBF"/>
      </a:folHlink>
    </a:clrScheme>
    <a:fontScheme name="P&amp;IT CEMEX">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noAutofit/>
      </a:bodyPr>
      <a:lstStyle>
        <a:defPPr>
          <a:defRPr sz="1600" b="1" dirty="0" smtClean="0"/>
        </a:defPPr>
      </a:lstStyle>
    </a:sp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45720" rIns="0" bIns="45720" numCol="1" anchor="t" anchorCtr="0" compatLnSpc="1">
        <a:prstTxWarp prst="textNoShape">
          <a:avLst/>
        </a:prstTxWarp>
      </a:bodyPr>
      <a:lstStyle>
        <a:defPPr>
          <a:defRPr sz="2800" kern="0" dirty="0" smtClean="0">
            <a:solidFill>
              <a:schemeClr val="tx1"/>
            </a:solidFill>
          </a:defRPr>
        </a:defPPr>
      </a:lstStyle>
    </a:txDef>
  </a:objectDefaults>
  <a:extraClrSchemeLst/>
  <a:extLst>
    <a:ext uri="{05A4C25C-085E-4340-85A3-A5531E510DB2}">
      <thm15:themeFamily xmlns:thm15="http://schemas.microsoft.com/office/thememl/2012/main" name="Starfish Taylor - POWERPOINT THEME" id="{EC95FB59-26B1-4A47-BC9B-9F952CBD81B9}" vid="{081786AC-0B8D-4252-AB54-A55C2F9D698B}"/>
    </a:ext>
  </a:extLst>
</a:theme>
</file>

<file path=ppt/theme/theme3.xml><?xml version="1.0" encoding="utf-8"?>
<a:theme xmlns:a="http://schemas.openxmlformats.org/drawingml/2006/main" name="Starfish Taylor - POWERPOINT THEME">
  <a:themeElements>
    <a:clrScheme name="Custom 57">
      <a:dk1>
        <a:srgbClr val="000000"/>
      </a:dk1>
      <a:lt1>
        <a:srgbClr val="FFFFFF"/>
      </a:lt1>
      <a:dk2>
        <a:srgbClr val="273C99"/>
      </a:dk2>
      <a:lt2>
        <a:srgbClr val="F2F2F2"/>
      </a:lt2>
      <a:accent1>
        <a:srgbClr val="99B1D6"/>
      </a:accent1>
      <a:accent2>
        <a:srgbClr val="90C7AA"/>
      </a:accent2>
      <a:accent3>
        <a:srgbClr val="F9C184"/>
      </a:accent3>
      <a:accent4>
        <a:srgbClr val="E6DA73"/>
      </a:accent4>
      <a:accent5>
        <a:srgbClr val="D8D8D8"/>
      </a:accent5>
      <a:accent6>
        <a:srgbClr val="F2F2F2"/>
      </a:accent6>
      <a:hlink>
        <a:srgbClr val="BFBFBF"/>
      </a:hlink>
      <a:folHlink>
        <a:srgbClr val="BFBFBF"/>
      </a:folHlink>
    </a:clrScheme>
    <a:fontScheme name="P&amp;IT CEMEX">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noAutofit/>
      </a:bodyPr>
      <a:lstStyle>
        <a:defPPr>
          <a:defRPr sz="1600" b="1" dirty="0" smtClean="0"/>
        </a:defPPr>
      </a:lstStyle>
    </a:sp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45720" rIns="0" bIns="45720" numCol="1" anchor="t" anchorCtr="0" compatLnSpc="1">
        <a:prstTxWarp prst="textNoShape">
          <a:avLst/>
        </a:prstTxWarp>
      </a:bodyPr>
      <a:lstStyle>
        <a:defPPr>
          <a:defRPr sz="2800" kern="0" dirty="0" smtClean="0">
            <a:solidFill>
              <a:schemeClr val="tx1"/>
            </a:solidFill>
          </a:defRPr>
        </a:defPPr>
      </a:lstStyle>
    </a:txDef>
  </a:objectDefaults>
  <a:extraClrSchemeLst/>
  <a:extLst>
    <a:ext uri="{05A4C25C-085E-4340-85A3-A5531E510DB2}">
      <thm15:themeFamily xmlns:thm15="http://schemas.microsoft.com/office/thememl/2012/main" name="Starfish Taylor - POWERPOINT THEME" id="{EC95FB59-26B1-4A47-BC9B-9F952CBD81B9}" vid="{081786AC-0B8D-4252-AB54-A55C2F9D698B}"/>
    </a:ext>
  </a:extLst>
</a:theme>
</file>

<file path=ppt/theme/theme4.xml><?xml version="1.0" encoding="utf-8"?>
<a:theme xmlns:a="http://schemas.openxmlformats.org/drawingml/2006/main" name="Office Theme">
  <a:themeElements>
    <a:clrScheme name="Custom 1">
      <a:dk1>
        <a:srgbClr val="1F3864"/>
      </a:dk1>
      <a:lt1>
        <a:sysClr val="window" lastClr="FFFFFF"/>
      </a:lt1>
      <a:dk2>
        <a:srgbClr val="447FC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IECA PowerPoint templates_FINAL" id="{ADB214A2-CBA1-4D18-8A2A-B3D153243802}" vid="{7E657015-3D12-4B7E-BE61-3637A55CC84C}"/>
    </a:ext>
  </a:extLst>
</a:theme>
</file>

<file path=ppt/theme/theme6.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1">
      <a:dk1>
        <a:srgbClr val="1F3864"/>
      </a:dk1>
      <a:lt1>
        <a:sysClr val="window" lastClr="FFFFFF"/>
      </a:lt1>
      <a:dk2>
        <a:srgbClr val="447FC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w="9525" algn="ctr">
          <a:noFill/>
          <a:miter lim="800000"/>
          <a:headEnd/>
          <a:tailEnd/>
        </a:ln>
      </a:spPr>
      <a:bodyPr vert="horz" wrap="square" lIns="0" tIns="0" rIns="0" bIns="0" numCol="1" anchor="t" anchorCtr="0" compatLnSpc="1">
        <a:prstTxWarp prst="textNoShape">
          <a:avLst/>
        </a:prstTxWarp>
      </a:bodyPr>
      <a:lstStyle>
        <a:defPPr marL="230400" marR="0" indent="-230400" algn="l" defTabSz="357708" rtl="0" eaLnBrk="1" fontAlgn="auto" latinLnBrk="0" hangingPunct="1">
          <a:lnSpc>
            <a:spcPct val="140000"/>
          </a:lnSpc>
          <a:spcBef>
            <a:spcPts val="0"/>
          </a:spcBef>
          <a:spcAft>
            <a:spcPts val="0"/>
          </a:spcAft>
          <a:buClr>
            <a:schemeClr val="tx1"/>
          </a:buClr>
          <a:buSzPct val="85000"/>
          <a:buFont typeface="Wingdings" pitchFamily="2" charset="2"/>
          <a:buChar char="n"/>
          <a:tabLst/>
          <a:defRPr kumimoji="0" sz="2000" b="0" i="0" u="none" strike="noStrike" kern="1200" cap="none" spc="0" normalizeH="0" baseline="0" noProof="0" dirty="0" smtClean="0">
            <a:ln>
              <a:noFill/>
            </a:ln>
            <a:solidFill>
              <a:srgbClr val="404040"/>
            </a:solidFill>
            <a:effectLst/>
            <a:uLnTx/>
            <a:uFillTx/>
            <a:latin typeface="Futura Medium" panose="00000400000000000000" pitchFamily="2" charset="0"/>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1F3864"/>
      </a:dk1>
      <a:lt1>
        <a:sysClr val="window" lastClr="FFFFFF"/>
      </a:lt1>
      <a:dk2>
        <a:srgbClr val="447FC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50BBAD46434443B54586ED112D8703" ma:contentTypeVersion="15" ma:contentTypeDescription="Create a new document." ma:contentTypeScope="" ma:versionID="e2a7ad969722d175ab7e2717dd968093">
  <xsd:schema xmlns:xsd="http://www.w3.org/2001/XMLSchema" xmlns:xs="http://www.w3.org/2001/XMLSchema" xmlns:p="http://schemas.microsoft.com/office/2006/metadata/properties" xmlns:ns1="http://schemas.microsoft.com/sharepoint/v3" xmlns:ns3="ebf2e67b-db2d-4786-a152-e9957a832975" xmlns:ns4="54079144-ed79-4b59-83b9-556cf18fb959" targetNamespace="http://schemas.microsoft.com/office/2006/metadata/properties" ma:root="true" ma:fieldsID="ab89fbb1e002ecf4eeec7465221716b4" ns1:_="" ns3:_="" ns4:_="">
    <xsd:import namespace="http://schemas.microsoft.com/sharepoint/v3"/>
    <xsd:import namespace="ebf2e67b-db2d-4786-a152-e9957a832975"/>
    <xsd:import namespace="54079144-ed79-4b59-83b9-556cf18fb95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2e67b-db2d-4786-a152-e9957a8329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079144-ed79-4b59-83b9-556cf18fb95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0EF7DF1-DD35-48B7-A482-15A8C000D017}">
  <ds:schemaRefs>
    <ds:schemaRef ds:uri="http://schemas.microsoft.com/sharepoint/v3/contenttype/forms"/>
  </ds:schemaRefs>
</ds:datastoreItem>
</file>

<file path=customXml/itemProps2.xml><?xml version="1.0" encoding="utf-8"?>
<ds:datastoreItem xmlns:ds="http://schemas.openxmlformats.org/officeDocument/2006/customXml" ds:itemID="{BBAFA0F1-C500-4A30-8B5C-D296441A29A7}">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ebf2e67b-db2d-4786-a152-e9957a832975"/>
    <ds:schemaRef ds:uri="54079144-ed79-4b59-83b9-556cf18fb95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BD930A-0BB2-45D9-B314-8F7C70CF5E80}">
  <ds:schemaRefs>
    <ds:schemaRef ds:uri="http://schemas.microsoft.com/office/2006/metadata/properties"/>
    <ds:schemaRef ds:uri="http://www.w3.org/2000/xmlns/"/>
    <ds:schemaRef ds:uri="http://schemas.microsoft.com/sharepoint/v3"/>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4000</TotalTime>
  <Words>5697</Words>
  <Application>Microsoft Office PowerPoint</Application>
  <PresentationFormat>Widescreen</PresentationFormat>
  <Paragraphs>432</Paragraphs>
  <Slides>35</Slides>
  <Notes>27</Notes>
  <HiddenSlides>1</HiddenSlides>
  <MMClips>0</MMClips>
  <ScaleCrop>false</ScaleCrop>
  <HeadingPairs>
    <vt:vector size="8" baseType="variant">
      <vt:variant>
        <vt:lpstr>Fonts Used</vt:lpstr>
      </vt:variant>
      <vt:variant>
        <vt:i4>31</vt:i4>
      </vt:variant>
      <vt:variant>
        <vt:lpstr>Theme</vt:lpstr>
      </vt:variant>
      <vt:variant>
        <vt:i4>12</vt:i4>
      </vt:variant>
      <vt:variant>
        <vt:lpstr>Embedded OLE Servers</vt:lpstr>
      </vt:variant>
      <vt:variant>
        <vt:i4>1</vt:i4>
      </vt:variant>
      <vt:variant>
        <vt:lpstr>Slide Titles</vt:lpstr>
      </vt:variant>
      <vt:variant>
        <vt:i4>35</vt:i4>
      </vt:variant>
    </vt:vector>
  </HeadingPairs>
  <TitlesOfParts>
    <vt:vector size="79" baseType="lpstr">
      <vt:lpstr>72 Black</vt:lpstr>
      <vt:lpstr>Amasis MT Pro</vt:lpstr>
      <vt:lpstr>Arial</vt:lpstr>
      <vt:lpstr>Arial Black</vt:lpstr>
      <vt:lpstr>Arial Narrow</vt:lpstr>
      <vt:lpstr>Calibri</vt:lpstr>
      <vt:lpstr>Calibri Light</vt:lpstr>
      <vt:lpstr>Calibri Regular</vt:lpstr>
      <vt:lpstr>Corbel Light</vt:lpstr>
      <vt:lpstr>Eras Demi ITC</vt:lpstr>
      <vt:lpstr>Futura Bold</vt:lpstr>
      <vt:lpstr>Futura Light</vt:lpstr>
      <vt:lpstr>Futura Medium</vt:lpstr>
      <vt:lpstr>Georgia</vt:lpstr>
      <vt:lpstr>Graphik</vt:lpstr>
      <vt:lpstr>GuardianTextEgyptian</vt:lpstr>
      <vt:lpstr>Hadassah Friedlaender</vt:lpstr>
      <vt:lpstr>Helvetica</vt:lpstr>
      <vt:lpstr>InterFace Light</vt:lpstr>
      <vt:lpstr>Ivar Text</vt:lpstr>
      <vt:lpstr>Mistral</vt:lpstr>
      <vt:lpstr>Open Sans</vt:lpstr>
      <vt:lpstr>Roboto</vt:lpstr>
      <vt:lpstr>Roboto Light</vt:lpstr>
      <vt:lpstr>Segoe Condensed</vt:lpstr>
      <vt:lpstr>ShellBold</vt:lpstr>
      <vt:lpstr>ShellMedium</vt:lpstr>
      <vt:lpstr>Symbol</vt:lpstr>
      <vt:lpstr>System Font Regular</vt:lpstr>
      <vt:lpstr>Wingdings</vt:lpstr>
      <vt:lpstr>Wingdings 3</vt:lpstr>
      <vt:lpstr>Starfish Taylor - POWERPOINT THEME</vt:lpstr>
      <vt:lpstr>Starfish Taylor - POWERPOINT THEME</vt:lpstr>
      <vt:lpstr>Starfish Taylor - POWERPOINT THEME</vt:lpstr>
      <vt:lpstr>Office Theme</vt:lpstr>
      <vt:lpstr>Title pages</vt:lpstr>
      <vt:lpstr>1_Tema de Office</vt:lpstr>
      <vt:lpstr>2_Tema de Office</vt:lpstr>
      <vt:lpstr>2_Office Theme</vt:lpstr>
      <vt:lpstr>1_Office Theme</vt:lpstr>
      <vt:lpstr>3_Office Theme</vt:lpstr>
      <vt:lpstr>4_Office Theme</vt:lpstr>
      <vt:lpstr>DAL_16_HiDef_PowerPoint Template</vt:lpstr>
      <vt:lpstr>think-cell Slide</vt:lpstr>
      <vt:lpstr>      SPE Gaia Sustainability Program A Welcome and Introduction  Josh Etkind, SPE Gaia Chairperson Johana Dunlop, SPE Gaia Chair Emeritus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‘Leadership Stack’</vt:lpstr>
      <vt:lpstr>PowerPoint Presentation</vt:lpstr>
      <vt:lpstr>PowerPoint Presentation</vt:lpstr>
      <vt:lpstr>PowerPoint Presentation</vt:lpstr>
      <vt:lpstr>Serving our community</vt:lpstr>
      <vt:lpstr>PowerPoint Presentation</vt:lpstr>
      <vt:lpstr>PowerPoint Presentation</vt:lpstr>
      <vt:lpstr>3-year goals: Gaia programming framework in action   </vt:lpstr>
      <vt:lpstr>PowerPoint Presentation</vt:lpstr>
      <vt:lpstr>2021 – Empowering our members</vt:lpstr>
      <vt:lpstr>2022 – Moving needles, not just ticking boxes</vt:lpstr>
      <vt:lpstr>PowerPoint Presentation</vt:lpstr>
      <vt:lpstr>PowerPoint Presentation</vt:lpstr>
      <vt:lpstr>PowerPoint Presentation</vt:lpstr>
      <vt:lpstr>SPE Gaia Measuring What Matters</vt:lpstr>
      <vt:lpstr>Why focus on methane?</vt:lpstr>
      <vt:lpstr>The Oil &amp; Gas Industry’s Role</vt:lpstr>
      <vt:lpstr>PowerPoint Presentation</vt:lpstr>
      <vt:lpstr>45% reduction of anthropogenic methane emissions by 2030 avoids 0.3 degC warming by 2040s</vt:lpstr>
      <vt:lpstr>PowerPoint Presentation</vt:lpstr>
      <vt:lpstr>Gaia Talks – an on-demand library for members</vt:lpstr>
      <vt:lpstr>Gaia Resources</vt:lpstr>
      <vt:lpstr>PowerPoint Presentation</vt:lpstr>
      <vt:lpstr>PowerPoint Presentation</vt:lpstr>
      <vt:lpstr>JOIN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Lab Session Design Pack</dc:title>
  <dc:creator>Microsoft Office User</dc:creator>
  <cp:lastModifiedBy>Strand, Vidar</cp:lastModifiedBy>
  <cp:revision>23</cp:revision>
  <cp:lastPrinted>2021-05-10T14:46:37Z</cp:lastPrinted>
  <dcterms:created xsi:type="dcterms:W3CDTF">2017-02-14T12:58:18Z</dcterms:created>
  <dcterms:modified xsi:type="dcterms:W3CDTF">2023-03-16T09:11:44Z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3e2fe1-4846-4393-8cf2-1bc71a04fd88_Enabled">
    <vt:lpwstr>True</vt:lpwstr>
  </property>
  <property fmtid="{D5CDD505-2E9C-101B-9397-08002B2CF9AE}" pid="3" name="MSIP_Label_703e2fe1-4846-4393-8cf2-1bc71a04fd88_SiteId">
    <vt:lpwstr>41ff26dc-250f-4b13-8981-739be8610c21</vt:lpwstr>
  </property>
  <property fmtid="{D5CDD505-2E9C-101B-9397-08002B2CF9AE}" pid="4" name="MSIP_Label_703e2fe1-4846-4393-8cf2-1bc71a04fd88_Owner">
    <vt:lpwstr>johana.dunlop@Live-for-good.org</vt:lpwstr>
  </property>
  <property fmtid="{D5CDD505-2E9C-101B-9397-08002B2CF9AE}" pid="5" name="MSIP_Label_703e2fe1-4846-4393-8cf2-1bc71a04fd88_SetDate">
    <vt:lpwstr>2020-11-18T14:40:49.9031411Z</vt:lpwstr>
  </property>
  <property fmtid="{D5CDD505-2E9C-101B-9397-08002B2CF9AE}" pid="6" name="MSIP_Label_703e2fe1-4846-4393-8cf2-1bc71a04fd88_Name">
    <vt:lpwstr>Public</vt:lpwstr>
  </property>
  <property fmtid="{D5CDD505-2E9C-101B-9397-08002B2CF9AE}" pid="7" name="MSIP_Label_703e2fe1-4846-4393-8cf2-1bc71a04fd88_Application">
    <vt:lpwstr>Microsoft Azure Information Protection</vt:lpwstr>
  </property>
  <property fmtid="{D5CDD505-2E9C-101B-9397-08002B2CF9AE}" pid="8" name="MSIP_Label_703e2fe1-4846-4393-8cf2-1bc71a04fd88_ActionId">
    <vt:lpwstr>d2dfd394-c7ab-46a9-92a6-4cad454599f8</vt:lpwstr>
  </property>
  <property fmtid="{D5CDD505-2E9C-101B-9397-08002B2CF9AE}" pid="9" name="MSIP_Label_703e2fe1-4846-4393-8cf2-1bc71a04fd88_Extended_MSFT_Method">
    <vt:lpwstr>Manual</vt:lpwstr>
  </property>
  <property fmtid="{D5CDD505-2E9C-101B-9397-08002B2CF9AE}" pid="10" name="Sensitivity">
    <vt:lpwstr>Public</vt:lpwstr>
  </property>
  <property fmtid="{D5CDD505-2E9C-101B-9397-08002B2CF9AE}" pid="11" name="ContentTypeId">
    <vt:lpwstr>0x0101007F50BBAD46434443B54586ED112D8703</vt:lpwstr>
  </property>
</Properties>
</file>